
<file path=[Content_Types].xml><?xml version="1.0" encoding="utf-8"?>
<Types xmlns="http://schemas.openxmlformats.org/package/2006/content-types">
  <Default Extension="xml" ContentType="application/xml"/>
  <Default Extension="jpeg" ContentType="image/jpeg"/>
  <Default Extension="JPG" ContentType="image/.jpg"/>
  <Default Extension="png" ContentType="image/png"/>
  <Default Extension="wdp" ContentType="image/vnd.ms-photo"/>
  <Default Extension="rels" ContentType="application/vnd.openxmlformats-package.relationships+xml"/>
  <Override PartName="/customXml/itemProps98.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13.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ink/ink1.xml" ContentType="application/inkml+xml"/>
  <Override PartName="/ppt/ink/ink2.xml" ContentType="application/inkml+xml"/>
  <Override PartName="/ppt/ink/ink3.xml" ContentType="application/inkml+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 id="2147483663" r:id="rId3"/>
  </p:sldMasterIdLst>
  <p:notesMasterIdLst>
    <p:notesMasterId r:id="rId6"/>
  </p:notesMasterIdLst>
  <p:sldIdLst>
    <p:sldId id="292" r:id="rId4"/>
    <p:sldId id="345" r:id="rId5"/>
    <p:sldId id="346" r:id="rId7"/>
    <p:sldId id="439" r:id="rId8"/>
    <p:sldId id="347" r:id="rId9"/>
    <p:sldId id="349" r:id="rId10"/>
    <p:sldId id="348" r:id="rId11"/>
    <p:sldId id="362" r:id="rId12"/>
    <p:sldId id="363" r:id="rId13"/>
    <p:sldId id="364" r:id="rId14"/>
    <p:sldId id="365" r:id="rId15"/>
    <p:sldId id="366" r:id="rId16"/>
    <p:sldId id="367" r:id="rId17"/>
    <p:sldId id="368" r:id="rId18"/>
    <p:sldId id="373" r:id="rId19"/>
    <p:sldId id="374" r:id="rId20"/>
    <p:sldId id="376" r:id="rId21"/>
    <p:sldId id="377" r:id="rId22"/>
    <p:sldId id="380" r:id="rId23"/>
    <p:sldId id="383" r:id="rId24"/>
    <p:sldId id="384" r:id="rId25"/>
    <p:sldId id="385" r:id="rId26"/>
    <p:sldId id="386" r:id="rId27"/>
    <p:sldId id="387" r:id="rId28"/>
    <p:sldId id="388" r:id="rId29"/>
    <p:sldId id="389" r:id="rId30"/>
    <p:sldId id="390" r:id="rId31"/>
    <p:sldId id="391" r:id="rId32"/>
    <p:sldId id="392" r:id="rId33"/>
    <p:sldId id="394" r:id="rId34"/>
    <p:sldId id="395" r:id="rId35"/>
    <p:sldId id="396" r:id="rId36"/>
    <p:sldId id="397" r:id="rId37"/>
    <p:sldId id="398" r:id="rId38"/>
    <p:sldId id="399" r:id="rId39"/>
    <p:sldId id="400" r:id="rId40"/>
    <p:sldId id="402" r:id="rId41"/>
    <p:sldId id="403" r:id="rId42"/>
    <p:sldId id="404" r:id="rId43"/>
    <p:sldId id="405" r:id="rId44"/>
    <p:sldId id="406" r:id="rId45"/>
    <p:sldId id="407" r:id="rId46"/>
    <p:sldId id="408" r:id="rId47"/>
    <p:sldId id="409" r:id="rId48"/>
    <p:sldId id="410" r:id="rId49"/>
    <p:sldId id="411" r:id="rId50"/>
    <p:sldId id="412" r:id="rId51"/>
    <p:sldId id="413" r:id="rId52"/>
    <p:sldId id="414" r:id="rId53"/>
    <p:sldId id="415" r:id="rId54"/>
    <p:sldId id="416" r:id="rId55"/>
    <p:sldId id="417" r:id="rId56"/>
    <p:sldId id="418" r:id="rId57"/>
    <p:sldId id="419" r:id="rId58"/>
    <p:sldId id="420" r:id="rId59"/>
    <p:sldId id="421" r:id="rId60"/>
    <p:sldId id="422" r:id="rId61"/>
    <p:sldId id="423" r:id="rId62"/>
    <p:sldId id="424" r:id="rId63"/>
    <p:sldId id="425" r:id="rId64"/>
    <p:sldId id="426" r:id="rId65"/>
    <p:sldId id="427" r:id="rId66"/>
    <p:sldId id="428" r:id="rId67"/>
    <p:sldId id="431" r:id="rId68"/>
    <p:sldId id="432" r:id="rId69"/>
    <p:sldId id="433" r:id="rId70"/>
    <p:sldId id="434" r:id="rId71"/>
    <p:sldId id="435" r:id="rId72"/>
    <p:sldId id="312" r:id="rId73"/>
  </p:sldIdLst>
  <p:sldSz cx="12192000" cy="6858000"/>
  <p:notesSz cx="6858000" cy="9144000"/>
  <p:embeddedFontLst>
    <p:embeddedFont>
      <p:font typeface="Verdana" panose="020B0604030504040204" pitchFamily="34" charset="0"/>
      <p:regular r:id="rId80"/>
      <p:bold r:id="rId81"/>
      <p:italic r:id="rId82"/>
      <p:boldItalic r:id="rId83"/>
    </p:embeddedFont>
    <p:embeddedFont>
      <p:font typeface="汉仪尚巍手书简" panose="00020600040101010101" pitchFamily="18" charset="-122"/>
      <p:regular r:id="rId84"/>
    </p:embeddedFont>
    <p:embeddedFont>
      <p:font typeface="思源黑体 CN Regular" panose="020B0500000000000000" charset="-122"/>
      <p:regular r:id="rId85"/>
    </p:embeddedFont>
    <p:embeddedFont>
      <p:font typeface="思源宋体 CN Heavy" panose="02020900000000000000" charset="-122"/>
      <p:bold r:id="rId86"/>
    </p:embeddedFont>
    <p:embeddedFont>
      <p:font typeface="微软雅黑" panose="020B0503020204020204" charset="-122"/>
      <p:regular r:id="rId87"/>
    </p:embeddedFont>
    <p:embeddedFont>
      <p:font typeface="Calibri" panose="020F0502020204030204" charset="0"/>
      <p:regular r:id="rId88"/>
      <p:bold r:id="rId89"/>
      <p:italic r:id="rId90"/>
      <p:boldItalic r:id="rId91"/>
    </p:embeddedFont>
    <p:embeddedFont>
      <p:font typeface="Wingdings 2" panose="05020102010507070707" pitchFamily="18" charset="2"/>
      <p:regular r:id="rId92"/>
    </p:embeddedFont>
  </p:embeddedFontLst>
  <p:custDataLst>
    <p:tags r:id="rId9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orient="horz" pos="1008" userDrawn="1">
          <p15:clr>
            <a:srgbClr val="A4A3A4"/>
          </p15:clr>
        </p15:guide>
        <p15:guide id="3" pos="7235" userDrawn="1">
          <p15:clr>
            <a:srgbClr val="A4A3A4"/>
          </p15:clr>
        </p15:guide>
        <p15:guide id="4" pos="445" userDrawn="1">
          <p15:clr>
            <a:srgbClr val="A4A3A4"/>
          </p15:clr>
        </p15:guide>
        <p15:guide id="5" pos="3840" userDrawn="1">
          <p15:clr>
            <a:srgbClr val="A4A3A4"/>
          </p15:clr>
        </p15:guide>
        <p15:guide id="6" orient="horz" pos="3936" userDrawn="1">
          <p15:clr>
            <a:srgbClr val="A4A3A4"/>
          </p15:clr>
        </p15:guide>
        <p15:guide id="7" orient="horz" pos="2256"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王萌" initials="王" lastIdx="1"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496D9F"/>
    <a:srgbClr val="0A2047"/>
    <a:srgbClr val="B5AA83"/>
    <a:srgbClr val="D8D2B9"/>
    <a:srgbClr val="9AB1C9"/>
    <a:srgbClr val="BEC6D3"/>
    <a:srgbClr val="395C92"/>
    <a:srgbClr val="1D3B6F"/>
    <a:srgbClr val="767171"/>
    <a:srgbClr val="E285A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howGuides="1">
      <p:cViewPr varScale="1">
        <p:scale>
          <a:sx n="78" d="100"/>
          <a:sy n="78" d="100"/>
        </p:scale>
        <p:origin x="850" y="43"/>
      </p:cViewPr>
      <p:guideLst>
        <p:guide orient="horz" pos="1008"/>
        <p:guide pos="7235"/>
        <p:guide pos="445"/>
        <p:guide pos="3840"/>
        <p:guide orient="horz" pos="3936"/>
        <p:guide orient="horz" pos="2256"/>
      </p:guideLst>
    </p:cSldViewPr>
  </p:slideViewPr>
  <p:notesTextViewPr>
    <p:cViewPr>
      <p:scale>
        <a:sx n="1" d="1"/>
        <a:sy n="1" d="1"/>
      </p:scale>
      <p:origin x="0" y="0"/>
    </p:cViewPr>
  </p:notesTextViewPr>
  <p:sorterViewPr>
    <p:cViewPr>
      <p:scale>
        <a:sx n="100" d="100"/>
        <a:sy n="100" d="100"/>
      </p:scale>
      <p:origin x="0" y="-4800"/>
    </p:cViewPr>
  </p:sorterViewPr>
  <p:gridSpacing cx="72008" cy="72008"/>
</p:viewPr>
</file>

<file path=ppt/_rels/presentation.xml.rels><?xml version="1.0" encoding="UTF-8" standalone="yes"?>
<Relationships xmlns="http://schemas.openxmlformats.org/package/2006/relationships"><Relationship Id="rId93" Type="http://schemas.openxmlformats.org/officeDocument/2006/relationships/tags" Target="tags/tag99.xml"/><Relationship Id="rId92" Type="http://schemas.openxmlformats.org/officeDocument/2006/relationships/font" Target="fonts/font13.fntdata"/><Relationship Id="rId91" Type="http://schemas.openxmlformats.org/officeDocument/2006/relationships/font" Target="fonts/font12.fntdata"/><Relationship Id="rId90" Type="http://schemas.openxmlformats.org/officeDocument/2006/relationships/font" Target="fonts/font11.fntdata"/><Relationship Id="rId9" Type="http://schemas.openxmlformats.org/officeDocument/2006/relationships/slide" Target="slides/slide5.xml"/><Relationship Id="rId89" Type="http://schemas.openxmlformats.org/officeDocument/2006/relationships/font" Target="fonts/font10.fntdata"/><Relationship Id="rId88" Type="http://schemas.openxmlformats.org/officeDocument/2006/relationships/font" Target="fonts/font9.fntdata"/><Relationship Id="rId87" Type="http://schemas.openxmlformats.org/officeDocument/2006/relationships/font" Target="fonts/font8.fntdata"/><Relationship Id="rId86" Type="http://schemas.openxmlformats.org/officeDocument/2006/relationships/font" Target="fonts/font7.fntdata"/><Relationship Id="rId85" Type="http://schemas.openxmlformats.org/officeDocument/2006/relationships/font" Target="fonts/font6.fntdata"/><Relationship Id="rId84" Type="http://schemas.openxmlformats.org/officeDocument/2006/relationships/font" Target="fonts/font5.fntdata"/><Relationship Id="rId83" Type="http://schemas.openxmlformats.org/officeDocument/2006/relationships/font" Target="fonts/font4.fntdata"/><Relationship Id="rId82" Type="http://schemas.openxmlformats.org/officeDocument/2006/relationships/font" Target="fonts/font3.fntdata"/><Relationship Id="rId81" Type="http://schemas.openxmlformats.org/officeDocument/2006/relationships/font" Target="fonts/font2.fntdata"/><Relationship Id="rId80" Type="http://schemas.openxmlformats.org/officeDocument/2006/relationships/font" Target="fonts/font1.fntdata"/><Relationship Id="rId8" Type="http://schemas.openxmlformats.org/officeDocument/2006/relationships/slide" Target="slides/slide4.xml"/><Relationship Id="rId79" Type="http://schemas.openxmlformats.org/officeDocument/2006/relationships/customXml" Target="../customXml/item1.xml"/><Relationship Id="rId78" Type="http://schemas.openxmlformats.org/officeDocument/2006/relationships/customXmlProps" Target="../customXml/itemProps98.xml"/><Relationship Id="rId77" Type="http://schemas.openxmlformats.org/officeDocument/2006/relationships/commentAuthors" Target="commentAuthors.xml"/><Relationship Id="rId76" Type="http://schemas.openxmlformats.org/officeDocument/2006/relationships/tableStyles" Target="tableStyles.xml"/><Relationship Id="rId75" Type="http://schemas.openxmlformats.org/officeDocument/2006/relationships/viewProps" Target="viewProps.xml"/><Relationship Id="rId74" Type="http://schemas.openxmlformats.org/officeDocument/2006/relationships/presProps" Target="presProps.xml"/><Relationship Id="rId73" Type="http://schemas.openxmlformats.org/officeDocument/2006/relationships/slide" Target="slides/slide69.xml"/><Relationship Id="rId72" Type="http://schemas.openxmlformats.org/officeDocument/2006/relationships/slide" Target="slides/slide68.xml"/><Relationship Id="rId71" Type="http://schemas.openxmlformats.org/officeDocument/2006/relationships/slide" Target="slides/slide67.xml"/><Relationship Id="rId70" Type="http://schemas.openxmlformats.org/officeDocument/2006/relationships/slide" Target="slides/slide66.xml"/><Relationship Id="rId7" Type="http://schemas.openxmlformats.org/officeDocument/2006/relationships/slide" Target="slides/slide3.xml"/><Relationship Id="rId69" Type="http://schemas.openxmlformats.org/officeDocument/2006/relationships/slide" Target="slides/slide65.xml"/><Relationship Id="rId68" Type="http://schemas.openxmlformats.org/officeDocument/2006/relationships/slide" Target="slides/slide64.xml"/><Relationship Id="rId67" Type="http://schemas.openxmlformats.org/officeDocument/2006/relationships/slide" Target="slides/slide63.xml"/><Relationship Id="rId66" Type="http://schemas.openxmlformats.org/officeDocument/2006/relationships/slide" Target="slides/slide62.xml"/><Relationship Id="rId65" Type="http://schemas.openxmlformats.org/officeDocument/2006/relationships/slide" Target="slides/slide61.xml"/><Relationship Id="rId64" Type="http://schemas.openxmlformats.org/officeDocument/2006/relationships/slide" Target="slides/slide60.xml"/><Relationship Id="rId63" Type="http://schemas.openxmlformats.org/officeDocument/2006/relationships/slide" Target="slides/slide59.xml"/><Relationship Id="rId62" Type="http://schemas.openxmlformats.org/officeDocument/2006/relationships/slide" Target="slides/slide58.xml"/><Relationship Id="rId61" Type="http://schemas.openxmlformats.org/officeDocument/2006/relationships/slide" Target="slides/slide57.xml"/><Relationship Id="rId60" Type="http://schemas.openxmlformats.org/officeDocument/2006/relationships/slide" Target="slides/slide56.xml"/><Relationship Id="rId6" Type="http://schemas.openxmlformats.org/officeDocument/2006/relationships/notesMaster" Target="notesMasters/notesMaster1.xml"/><Relationship Id="rId59" Type="http://schemas.openxmlformats.org/officeDocument/2006/relationships/slide" Target="slides/slide55.xml"/><Relationship Id="rId58" Type="http://schemas.openxmlformats.org/officeDocument/2006/relationships/slide" Target="slides/slide54.xml"/><Relationship Id="rId57" Type="http://schemas.openxmlformats.org/officeDocument/2006/relationships/slide" Target="slides/slide53.xml"/><Relationship Id="rId56" Type="http://schemas.openxmlformats.org/officeDocument/2006/relationships/slide" Target="slides/slide52.xml"/><Relationship Id="rId55" Type="http://schemas.openxmlformats.org/officeDocument/2006/relationships/slide" Target="slides/slide51.xml"/><Relationship Id="rId54" Type="http://schemas.openxmlformats.org/officeDocument/2006/relationships/slide" Target="slides/slide50.xml"/><Relationship Id="rId53" Type="http://schemas.openxmlformats.org/officeDocument/2006/relationships/slide" Target="slides/slide49.xml"/><Relationship Id="rId52" Type="http://schemas.openxmlformats.org/officeDocument/2006/relationships/slide" Target="slides/slide48.xml"/><Relationship Id="rId51" Type="http://schemas.openxmlformats.org/officeDocument/2006/relationships/slide" Target="slides/slide47.xml"/><Relationship Id="rId50" Type="http://schemas.openxmlformats.org/officeDocument/2006/relationships/slide" Target="slides/slide46.xml"/><Relationship Id="rId5" Type="http://schemas.openxmlformats.org/officeDocument/2006/relationships/slide" Target="slides/slide2.xml"/><Relationship Id="rId49" Type="http://schemas.openxmlformats.org/officeDocument/2006/relationships/slide" Target="slides/slide45.xml"/><Relationship Id="rId48" Type="http://schemas.openxmlformats.org/officeDocument/2006/relationships/slide" Target="slides/slide44.xml"/><Relationship Id="rId47" Type="http://schemas.openxmlformats.org/officeDocument/2006/relationships/slide" Target="slides/slide43.xml"/><Relationship Id="rId46" Type="http://schemas.openxmlformats.org/officeDocument/2006/relationships/slide" Target="slides/slide42.xml"/><Relationship Id="rId45" Type="http://schemas.openxmlformats.org/officeDocument/2006/relationships/slide" Target="slides/slide41.xml"/><Relationship Id="rId44" Type="http://schemas.openxmlformats.org/officeDocument/2006/relationships/slide" Target="slides/slide40.xml"/><Relationship Id="rId43" Type="http://schemas.openxmlformats.org/officeDocument/2006/relationships/slide" Target="slides/slide39.xml"/><Relationship Id="rId42" Type="http://schemas.openxmlformats.org/officeDocument/2006/relationships/slide" Target="slides/slide38.xml"/><Relationship Id="rId41" Type="http://schemas.openxmlformats.org/officeDocument/2006/relationships/slide" Target="slides/slide37.xml"/><Relationship Id="rId40" Type="http://schemas.openxmlformats.org/officeDocument/2006/relationships/slide" Target="slides/slide36.xml"/><Relationship Id="rId4" Type="http://schemas.openxmlformats.org/officeDocument/2006/relationships/slide" Target="slides/slide1.xml"/><Relationship Id="rId39" Type="http://schemas.openxmlformats.org/officeDocument/2006/relationships/slide" Target="slides/slide35.xml"/><Relationship Id="rId38" Type="http://schemas.openxmlformats.org/officeDocument/2006/relationships/slide" Target="slides/slide34.xml"/><Relationship Id="rId37" Type="http://schemas.openxmlformats.org/officeDocument/2006/relationships/slide" Target="slides/slide33.xml"/><Relationship Id="rId36" Type="http://schemas.openxmlformats.org/officeDocument/2006/relationships/slide" Target="slides/slide32.xml"/><Relationship Id="rId35" Type="http://schemas.openxmlformats.org/officeDocument/2006/relationships/slide" Target="slides/slide31.xml"/><Relationship Id="rId34" Type="http://schemas.openxmlformats.org/officeDocument/2006/relationships/slide" Target="slides/slide30.xml"/><Relationship Id="rId33" Type="http://schemas.openxmlformats.org/officeDocument/2006/relationships/slide" Target="slides/slide29.xml"/><Relationship Id="rId32" Type="http://schemas.openxmlformats.org/officeDocument/2006/relationships/slide" Target="slides/slide28.xml"/><Relationship Id="rId31" Type="http://schemas.openxmlformats.org/officeDocument/2006/relationships/slide" Target="slides/slide27.xml"/><Relationship Id="rId30" Type="http://schemas.openxmlformats.org/officeDocument/2006/relationships/slide" Target="slides/slide26.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ink/ink1.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2-10-19T17:15:58"/>
    </inkml:context>
    <inkml:brush xml:id="br0">
      <inkml:brushProperty name="width" value="0.05292" units="cm"/>
      <inkml:brushProperty name="height" value="0.05292" units="cm"/>
      <inkml:brushProperty name="color" value="#ff0000"/>
      <inkml:brushProperty name="ignorePressure" value="0"/>
    </inkml:brush>
  </inkml:definitions>
  <inkml:trace contextRef="#ctx0" brushRef="#br0">1630 291,'-3'3</inkml:trace>
</inkml:ink>
</file>

<file path=ppt/ink/ink2.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2-10-19T17:15:58"/>
    </inkml:context>
    <inkml:brush xml:id="br0">
      <inkml:brushProperty name="width" value="0.09701" units="cm"/>
      <inkml:brushProperty name="height" value="0.09701" units="cm"/>
      <inkml:brushProperty name="color" value="#ff0000"/>
      <inkml:brushProperty name="ignorePressure" value="0"/>
    </inkml:brush>
  </inkml:definitions>
  <inkml:trace contextRef="#ctx0" brushRef="#br0">502 725,'2'0</inkml:trace>
</inkml:ink>
</file>

<file path=ppt/ink/ink3.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2-10-19T17:15:58"/>
    </inkml:context>
    <inkml:brush xml:id="br0">
      <inkml:brushProperty name="width" value="0.09701" units="cm"/>
      <inkml:brushProperty name="height" value="0.09701" units="cm"/>
      <inkml:brushProperty name="color" value="#ff0000"/>
      <inkml:brushProperty name="ignorePressure" value="0"/>
    </inkml:brush>
  </inkml:definitions>
  <inkml:trace contextRef="#ctx0" brushRef="#br0">684 500,'2'0</inkml:trace>
</inkml:ink>
</file>

<file path=ppt/media/>
</file>

<file path=ppt/media/image1.jpeg>
</file>

<file path=ppt/media/image10.png>
</file>

<file path=ppt/media/image11.png>
</file>

<file path=ppt/media/image12.jpeg>
</file>

<file path=ppt/media/image13.png>
</file>

<file path=ppt/media/image14.jpeg>
</file>

<file path=ppt/media/image15.jpeg>
</file>

<file path=ppt/media/image16.jpeg>
</file>

<file path=ppt/media/image17.png>
</file>

<file path=ppt/media/image18.png>
</file>

<file path=ppt/media/image2.png>
</file>

<file path=ppt/media/image3.png>
</file>

<file path=ppt/media/image4.wdp>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6" Type="http://schemas.openxmlformats.org/officeDocument/2006/relationships/tags" Target="../tags/tag7.xml"/><Relationship Id="rId5" Type="http://schemas.openxmlformats.org/officeDocument/2006/relationships/tags" Target="../tags/tag6.xml"/><Relationship Id="rId4" Type="http://schemas.openxmlformats.org/officeDocument/2006/relationships/tags" Target="../tags/tag5.xml"/><Relationship Id="rId3" Type="http://schemas.openxmlformats.org/officeDocument/2006/relationships/tags" Target="../tags/tag4.xml"/><Relationship Id="rId2" Type="http://schemas.openxmlformats.org/officeDocument/2006/relationships/tags" Target="../tags/tag3.xml"/><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6" Type="http://schemas.openxmlformats.org/officeDocument/2006/relationships/tags" Target="../tags/tag12.xml"/><Relationship Id="rId5" Type="http://schemas.openxmlformats.org/officeDocument/2006/relationships/tags" Target="../tags/tag11.xml"/><Relationship Id="rId4" Type="http://schemas.openxmlformats.org/officeDocument/2006/relationships/tags" Target="../tags/tag10.xml"/><Relationship Id="rId3" Type="http://schemas.openxmlformats.org/officeDocument/2006/relationships/tags" Target="../tags/tag9.xml"/><Relationship Id="rId2" Type="http://schemas.openxmlformats.org/officeDocument/2006/relationships/tags" Target="../tags/tag8.xml"/><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6" Type="http://schemas.openxmlformats.org/officeDocument/2006/relationships/tags" Target="../tags/tag17.xml"/><Relationship Id="rId5" Type="http://schemas.openxmlformats.org/officeDocument/2006/relationships/tags" Target="../tags/tag16.xml"/><Relationship Id="rId4" Type="http://schemas.openxmlformats.org/officeDocument/2006/relationships/tags" Target="../tags/tag15.xml"/><Relationship Id="rId3" Type="http://schemas.openxmlformats.org/officeDocument/2006/relationships/tags" Target="../tags/tag14.xml"/><Relationship Id="rId2" Type="http://schemas.openxmlformats.org/officeDocument/2006/relationships/tags" Target="../tags/tag13.xml"/><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7" Type="http://schemas.openxmlformats.org/officeDocument/2006/relationships/tags" Target="../tags/tag23.xml"/><Relationship Id="rId6" Type="http://schemas.openxmlformats.org/officeDocument/2006/relationships/tags" Target="../tags/tag22.xml"/><Relationship Id="rId5" Type="http://schemas.openxmlformats.org/officeDocument/2006/relationships/tags" Target="../tags/tag21.xml"/><Relationship Id="rId4" Type="http://schemas.openxmlformats.org/officeDocument/2006/relationships/tags" Target="../tags/tag20.xml"/><Relationship Id="rId3" Type="http://schemas.openxmlformats.org/officeDocument/2006/relationships/tags" Target="../tags/tag19.xml"/><Relationship Id="rId2" Type="http://schemas.openxmlformats.org/officeDocument/2006/relationships/tags" Target="../tags/tag18.xml"/><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9" Type="http://schemas.openxmlformats.org/officeDocument/2006/relationships/tags" Target="../tags/tag31.xml"/><Relationship Id="rId8" Type="http://schemas.openxmlformats.org/officeDocument/2006/relationships/tags" Target="../tags/tag30.xml"/><Relationship Id="rId7" Type="http://schemas.openxmlformats.org/officeDocument/2006/relationships/tags" Target="../tags/tag29.xml"/><Relationship Id="rId6" Type="http://schemas.openxmlformats.org/officeDocument/2006/relationships/tags" Target="../tags/tag28.xml"/><Relationship Id="rId5" Type="http://schemas.openxmlformats.org/officeDocument/2006/relationships/tags" Target="../tags/tag27.xml"/><Relationship Id="rId4" Type="http://schemas.openxmlformats.org/officeDocument/2006/relationships/tags" Target="../tags/tag26.xml"/><Relationship Id="rId3" Type="http://schemas.openxmlformats.org/officeDocument/2006/relationships/tags" Target="../tags/tag25.xml"/><Relationship Id="rId2" Type="http://schemas.openxmlformats.org/officeDocument/2006/relationships/tags" Target="../tags/tag24.xml"/><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5" Type="http://schemas.openxmlformats.org/officeDocument/2006/relationships/tags" Target="../tags/tag35.xml"/><Relationship Id="rId4" Type="http://schemas.openxmlformats.org/officeDocument/2006/relationships/tags" Target="../tags/tag34.xml"/><Relationship Id="rId3" Type="http://schemas.openxmlformats.org/officeDocument/2006/relationships/tags" Target="../tags/tag33.xml"/><Relationship Id="rId2" Type="http://schemas.openxmlformats.org/officeDocument/2006/relationships/tags" Target="../tags/tag32.xml"/><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4" Type="http://schemas.openxmlformats.org/officeDocument/2006/relationships/tags" Target="../tags/tag38.xml"/><Relationship Id="rId3" Type="http://schemas.openxmlformats.org/officeDocument/2006/relationships/tags" Target="../tags/tag37.xml"/><Relationship Id="rId2" Type="http://schemas.openxmlformats.org/officeDocument/2006/relationships/tags" Target="../tags/tag36.xml"/><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7" Type="http://schemas.openxmlformats.org/officeDocument/2006/relationships/tags" Target="../tags/tag44.xml"/><Relationship Id="rId6" Type="http://schemas.openxmlformats.org/officeDocument/2006/relationships/tags" Target="../tags/tag43.xml"/><Relationship Id="rId5" Type="http://schemas.openxmlformats.org/officeDocument/2006/relationships/tags" Target="../tags/tag42.xml"/><Relationship Id="rId4" Type="http://schemas.openxmlformats.org/officeDocument/2006/relationships/tags" Target="../tags/tag41.xml"/><Relationship Id="rId3" Type="http://schemas.openxmlformats.org/officeDocument/2006/relationships/tags" Target="../tags/tag40.xml"/><Relationship Id="rId2" Type="http://schemas.openxmlformats.org/officeDocument/2006/relationships/tags" Target="../tags/tag39.xml"/><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6" Type="http://schemas.openxmlformats.org/officeDocument/2006/relationships/tags" Target="../tags/tag49.xml"/><Relationship Id="rId5" Type="http://schemas.openxmlformats.org/officeDocument/2006/relationships/tags" Target="../tags/tag48.xml"/><Relationship Id="rId4" Type="http://schemas.openxmlformats.org/officeDocument/2006/relationships/tags" Target="../tags/tag47.xml"/><Relationship Id="rId3" Type="http://schemas.openxmlformats.org/officeDocument/2006/relationships/tags" Target="../tags/tag46.xml"/><Relationship Id="rId2" Type="http://schemas.openxmlformats.org/officeDocument/2006/relationships/tags" Target="../tags/tag45.xml"/><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5" Type="http://schemas.openxmlformats.org/officeDocument/2006/relationships/tags" Target="../tags/tag53.xml"/><Relationship Id="rId4" Type="http://schemas.openxmlformats.org/officeDocument/2006/relationships/tags" Target="../tags/tag52.xml"/><Relationship Id="rId3" Type="http://schemas.openxmlformats.org/officeDocument/2006/relationships/tags" Target="../tags/tag51.xml"/><Relationship Id="rId2" Type="http://schemas.openxmlformats.org/officeDocument/2006/relationships/tags" Target="../tags/tag50.xml"/><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6" Type="http://schemas.openxmlformats.org/officeDocument/2006/relationships/tags" Target="../tags/tag58.xml"/><Relationship Id="rId5" Type="http://schemas.openxmlformats.org/officeDocument/2006/relationships/tags" Target="../tags/tag57.xml"/><Relationship Id="rId4" Type="http://schemas.openxmlformats.org/officeDocument/2006/relationships/tags" Target="../tags/tag56.xml"/><Relationship Id="rId3" Type="http://schemas.openxmlformats.org/officeDocument/2006/relationships/tags" Target="../tags/tag55.xml"/><Relationship Id="rId2" Type="http://schemas.openxmlformats.org/officeDocument/2006/relationships/tags" Target="../tags/tag54.xml"/><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2_内容与标题">
    <p:spTree>
      <p:nvGrpSpPr>
        <p:cNvPr id="1" name=""/>
        <p:cNvGrpSpPr/>
        <p:nvPr/>
      </p:nvGrpSpPr>
      <p:grpSpPr>
        <a:xfrm>
          <a:off x="0" y="0"/>
          <a:ext cx="0" cy="0"/>
          <a:chOff x="0" y="0"/>
          <a:chExt cx="0" cy="0"/>
        </a:xfrm>
      </p:grpSpPr>
      <p:pic>
        <p:nvPicPr>
          <p:cNvPr id="8" name="图片 7"/>
          <p:cNvPicPr>
            <a:picLocks noChangeAspect="1"/>
          </p:cNvPicPr>
          <p:nvPr userDrawn="1"/>
        </p:nvPicPr>
        <p:blipFill rotWithShape="1">
          <a:blip r:embed="rId2">
            <a:extLst>
              <a:ext uri="{28A0092B-C50C-407E-A947-70E740481C1C}">
                <a14:useLocalDpi xmlns:a14="http://schemas.microsoft.com/office/drawing/2010/main" val="0"/>
              </a:ext>
            </a:extLst>
          </a:blip>
          <a:srcRect t="20151" r="14622" b="7813"/>
          <a:stretch>
            <a:fillRect/>
          </a:stretch>
        </p:blipFill>
        <p:spPr>
          <a:xfrm>
            <a:off x="0" y="0"/>
            <a:ext cx="12192000" cy="6857999"/>
          </a:xfrm>
          <a:custGeom>
            <a:avLst/>
            <a:gdLst>
              <a:gd name="connsiteX0" fmla="*/ 0 w 12192000"/>
              <a:gd name="connsiteY0" fmla="*/ 0 h 6857999"/>
              <a:gd name="connsiteX1" fmla="*/ 12192000 w 12192000"/>
              <a:gd name="connsiteY1" fmla="*/ 0 h 6857999"/>
              <a:gd name="connsiteX2" fmla="*/ 12192000 w 12192000"/>
              <a:gd name="connsiteY2" fmla="*/ 6857999 h 6857999"/>
              <a:gd name="connsiteX3" fmla="*/ 0 w 12192000"/>
              <a:gd name="connsiteY3" fmla="*/ 6857999 h 6857999"/>
            </a:gdLst>
            <a:ahLst/>
            <a:cxnLst>
              <a:cxn ang="0">
                <a:pos x="connsiteX0" y="connsiteY0"/>
              </a:cxn>
              <a:cxn ang="0">
                <a:pos x="connsiteX1" y="connsiteY1"/>
              </a:cxn>
              <a:cxn ang="0">
                <a:pos x="connsiteX2" y="connsiteY2"/>
              </a:cxn>
              <a:cxn ang="0">
                <a:pos x="connsiteX3" y="connsiteY3"/>
              </a:cxn>
            </a:cxnLst>
            <a:rect l="l" t="t" r="r" b="b"/>
            <a:pathLst>
              <a:path w="12192000" h="6857999">
                <a:moveTo>
                  <a:pt x="0" y="0"/>
                </a:moveTo>
                <a:lnTo>
                  <a:pt x="12192000" y="0"/>
                </a:lnTo>
                <a:lnTo>
                  <a:pt x="12192000" y="6857999"/>
                </a:lnTo>
                <a:lnTo>
                  <a:pt x="0" y="6857999"/>
                </a:lnTo>
                <a:close/>
              </a:path>
            </a:pathLst>
          </a:custGeom>
        </p:spPr>
      </p:pic>
      <p:pic>
        <p:nvPicPr>
          <p:cNvPr id="9" name="图片 8"/>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a:xfrm>
            <a:off x="4221259" y="1354114"/>
            <a:ext cx="8899134" cy="6047495"/>
          </a:xfrm>
          <a:prstGeom prst="rect">
            <a:avLst/>
          </a:prstGeom>
        </p:spPr>
      </p:pic>
      <p:sp>
        <p:nvSpPr>
          <p:cNvPr id="10" name="矩形 9"/>
          <p:cNvSpPr/>
          <p:nvPr userDrawn="1"/>
        </p:nvSpPr>
        <p:spPr>
          <a:xfrm>
            <a:off x="342900" y="292100"/>
            <a:ext cx="11506200" cy="6261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spd="slow">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与标题">
    <p:spTree>
      <p:nvGrpSpPr>
        <p:cNvPr id="1" name=""/>
        <p:cNvGrpSpPr/>
        <p:nvPr/>
      </p:nvGrpSpPr>
      <p:grpSpPr>
        <a:xfrm>
          <a:off x="0" y="0"/>
          <a:ext cx="0" cy="0"/>
          <a:chOff x="0" y="0"/>
          <a:chExt cx="0" cy="0"/>
        </a:xfrm>
      </p:grpSpPr>
      <p:pic>
        <p:nvPicPr>
          <p:cNvPr id="8" name="图片 7"/>
          <p:cNvPicPr>
            <a:picLocks noChangeAspect="1"/>
          </p:cNvPicPr>
          <p:nvPr userDrawn="1"/>
        </p:nvPicPr>
        <p:blipFill rotWithShape="1">
          <a:blip r:embed="rId2">
            <a:extLst>
              <a:ext uri="{28A0092B-C50C-407E-A947-70E740481C1C}">
                <a14:useLocalDpi xmlns:a14="http://schemas.microsoft.com/office/drawing/2010/main" val="0"/>
              </a:ext>
            </a:extLst>
          </a:blip>
          <a:srcRect t="20151" r="14622" b="7813"/>
          <a:stretch>
            <a:fillRect/>
          </a:stretch>
        </p:blipFill>
        <p:spPr>
          <a:xfrm>
            <a:off x="0" y="0"/>
            <a:ext cx="12192000" cy="6857999"/>
          </a:xfrm>
          <a:custGeom>
            <a:avLst/>
            <a:gdLst>
              <a:gd name="connsiteX0" fmla="*/ 0 w 12192000"/>
              <a:gd name="connsiteY0" fmla="*/ 0 h 6857999"/>
              <a:gd name="connsiteX1" fmla="*/ 12192000 w 12192000"/>
              <a:gd name="connsiteY1" fmla="*/ 0 h 6857999"/>
              <a:gd name="connsiteX2" fmla="*/ 12192000 w 12192000"/>
              <a:gd name="connsiteY2" fmla="*/ 6857999 h 6857999"/>
              <a:gd name="connsiteX3" fmla="*/ 0 w 12192000"/>
              <a:gd name="connsiteY3" fmla="*/ 6857999 h 6857999"/>
            </a:gdLst>
            <a:ahLst/>
            <a:cxnLst>
              <a:cxn ang="0">
                <a:pos x="connsiteX0" y="connsiteY0"/>
              </a:cxn>
              <a:cxn ang="0">
                <a:pos x="connsiteX1" y="connsiteY1"/>
              </a:cxn>
              <a:cxn ang="0">
                <a:pos x="connsiteX2" y="connsiteY2"/>
              </a:cxn>
              <a:cxn ang="0">
                <a:pos x="connsiteX3" y="connsiteY3"/>
              </a:cxn>
            </a:cxnLst>
            <a:rect l="l" t="t" r="r" b="b"/>
            <a:pathLst>
              <a:path w="12192000" h="6857999">
                <a:moveTo>
                  <a:pt x="0" y="0"/>
                </a:moveTo>
                <a:lnTo>
                  <a:pt x="12192000" y="0"/>
                </a:lnTo>
                <a:lnTo>
                  <a:pt x="12192000" y="6857999"/>
                </a:lnTo>
                <a:lnTo>
                  <a:pt x="0" y="6857999"/>
                </a:lnTo>
                <a:close/>
              </a:path>
            </a:pathLst>
          </a:custGeom>
        </p:spPr>
      </p:pic>
      <p:pic>
        <p:nvPicPr>
          <p:cNvPr id="9" name="图片 8"/>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a:xfrm>
            <a:off x="4221259" y="1354114"/>
            <a:ext cx="8899134" cy="6047495"/>
          </a:xfrm>
          <a:prstGeom prst="rect">
            <a:avLst/>
          </a:prstGeom>
        </p:spPr>
      </p:pic>
      <p:sp>
        <p:nvSpPr>
          <p:cNvPr id="10" name="矩形 9"/>
          <p:cNvSpPr/>
          <p:nvPr userDrawn="1"/>
        </p:nvSpPr>
        <p:spPr>
          <a:xfrm>
            <a:off x="342900" y="292100"/>
            <a:ext cx="11506200" cy="6261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spd="slow">
    <p:push dir="u"/>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BA1DCAE0-AA30-4F54-AA21-63D0F90A42C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C0590CA-6D71-4283-8B2B-F1FD077B3631}" type="slidenum">
              <a:rPr lang="zh-CN" altLang="en-US" smtClean="0"/>
            </a:fld>
            <a:endParaRPr lang="zh-CN" altLang="en-US"/>
          </a:p>
        </p:txBody>
      </p:sp>
    </p:spTree>
  </p:cSld>
  <p:clrMapOvr>
    <a:masterClrMapping/>
  </p:clrMapOvr>
  <p:transition spd="slow">
    <p:push dir="u"/>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BA1DCAE0-AA30-4F54-AA21-63D0F90A42C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C0590CA-6D71-4283-8B2B-F1FD077B3631}" type="slidenum">
              <a:rPr lang="zh-CN" altLang="en-US" smtClean="0"/>
            </a:fld>
            <a:endParaRPr lang="zh-CN" altLang="en-US"/>
          </a:p>
        </p:txBody>
      </p:sp>
    </p:spTree>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BA1DCAE0-AA30-4F54-AA21-63D0F90A42C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C0590CA-6D71-4283-8B2B-F1FD077B3631}" type="slidenum">
              <a:rPr lang="zh-CN" altLang="en-US" smtClean="0"/>
            </a:fld>
            <a:endParaRPr lang="zh-CN" altLang="en-US"/>
          </a:p>
        </p:txBody>
      </p:sp>
    </p:spTree>
  </p:cSld>
  <p:clrMapOvr>
    <a:masterClrMapping/>
  </p:clrMapOvr>
  <p:transition spd="slow">
    <p:push dir="u"/>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txAndObj" preserve="1">
  <p:cSld name="标题，文本与内容">
    <p:spTree>
      <p:nvGrpSpPr>
        <p:cNvPr id="1" name=""/>
        <p:cNvGrpSpPr/>
        <p:nvPr/>
      </p:nvGrpSpPr>
      <p:grpSpPr>
        <a:xfrm>
          <a:off x="0" y="0"/>
          <a:ext cx="0" cy="0"/>
          <a:chOff x="0" y="0"/>
          <a:chExt cx="0" cy="0"/>
        </a:xfrm>
      </p:grpSpPr>
      <p:sp>
        <p:nvSpPr>
          <p:cNvPr id="2" name="标题 1"/>
          <p:cNvSpPr>
            <a:spLocks noGrp="1"/>
          </p:cNvSpPr>
          <p:nvPr>
            <p:ph type="title"/>
          </p:nvPr>
        </p:nvSpPr>
        <p:spPr>
          <a:xfrm>
            <a:off x="590551" y="103188"/>
            <a:ext cx="10991849" cy="1314450"/>
          </a:xfrm>
        </p:spPr>
        <p:txBody>
          <a:bodyPr/>
          <a:lstStyle/>
          <a:p>
            <a:r>
              <a:rPr lang="zh-CN" altLang="en-US" smtClean="0"/>
              <a:t>单击此处编辑母版标题样式</a:t>
            </a:r>
            <a:endParaRPr lang="zh-CN" altLang="en-US"/>
          </a:p>
        </p:txBody>
      </p:sp>
      <p:sp>
        <p:nvSpPr>
          <p:cNvPr id="3" name="文本占位符 2"/>
          <p:cNvSpPr>
            <a:spLocks noGrp="1"/>
          </p:cNvSpPr>
          <p:nvPr>
            <p:ph type="body" sz="half" idx="1"/>
          </p:nvPr>
        </p:nvSpPr>
        <p:spPr>
          <a:xfrm>
            <a:off x="609600" y="1600200"/>
            <a:ext cx="5384800" cy="4456113"/>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97600" y="1600200"/>
            <a:ext cx="5384800" cy="4456113"/>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Verdana" panose="020B060403050404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Verdana" panose="020B060403050404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p>
            <a:pPr lvl="0" eaLnBrk="1" hangingPunct="1">
              <a:buNone/>
            </a:pPr>
            <a:fld id="{9A0DB2DC-4C9A-4742-B13C-FB6460FD3503}" type="slidenum">
              <a:rPr lang="en-US" altLang="zh-CN" dirty="0">
                <a:latin typeface="Verdana" panose="020B0604030504040204" pitchFamily="34" charset="0"/>
              </a:rPr>
            </a:fld>
            <a:endParaRPr lang="en-US" altLang="zh-CN" dirty="0">
              <a:latin typeface="Verdana" panose="020B0604030504040204" pitchFamily="34" charset="0"/>
            </a:endParaRPr>
          </a:p>
        </p:txBody>
      </p:sp>
    </p:spTree>
  </p:cSld>
  <p:clrMapOvr>
    <a:masterClrMapping/>
  </p:clrMapOvr>
  <p:transition spd="slow">
    <p:push dir="u"/>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custDataLst>
              <p:tags r:id="rId2"/>
            </p:custDataLst>
          </p:nvPr>
        </p:nvSpPr>
        <p:spPr>
          <a:xfrm>
            <a:off x="1198800" y="914400"/>
            <a:ext cx="9799200" cy="2570400"/>
          </a:xfrm>
        </p:spPr>
        <p:txBody>
          <a:bodyPr lIns="90000" tIns="46800" rIns="90000" bIns="46800" anchor="b" anchorCtr="0">
            <a:normAutofit/>
          </a:bodyPr>
          <a:lstStyle>
            <a:lvl1pPr algn="ctr">
              <a:defRPr sz="6000"/>
            </a:lvl1pPr>
          </a:lstStyle>
          <a:p>
            <a:r>
              <a:rPr lang="zh-CN" altLang="en-US" dirty="0"/>
              <a:t>单击此处编辑母版标题样式</a:t>
            </a:r>
            <a:endParaRPr lang="zh-CN" altLang="en-US" dirty="0"/>
          </a:p>
        </p:txBody>
      </p:sp>
      <p:sp>
        <p:nvSpPr>
          <p:cNvPr id="3" name="副标题 2"/>
          <p:cNvSpPr>
            <a:spLocks noGrp="1"/>
          </p:cNvSpPr>
          <p:nvPr>
            <p:ph type="subTitle" idx="1"/>
            <p:custDataLst>
              <p:tags r:id="rId3"/>
            </p:custDataLst>
          </p:nvPr>
        </p:nvSpPr>
        <p:spPr>
          <a:xfrm>
            <a:off x="1198800" y="3560400"/>
            <a:ext cx="9799200" cy="1472400"/>
          </a:xfrm>
        </p:spPr>
        <p:txBody>
          <a:bodyPr lIns="90000" tIns="46800" rIns="90000" bIns="46800">
            <a:normAutofit/>
          </a:bodyPr>
          <a:lstStyle>
            <a:lvl1pPr marL="0" indent="0" algn="ctr">
              <a:lnSpc>
                <a:spcPct val="110000"/>
              </a:lnSpc>
              <a:buNone/>
              <a:defRPr sz="2400" spc="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zh-CN" altLang="en-US" dirty="0"/>
          </a:p>
        </p:txBody>
      </p:sp>
      <p:sp>
        <p:nvSpPr>
          <p:cNvPr id="16" name="日期占位符 15"/>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5"/>
            </p:custDataLst>
          </p:nvPr>
        </p:nvSpPr>
        <p:spPr/>
        <p:txBody>
          <a:bodyPr/>
          <a:lstStyle/>
          <a:p>
            <a:endParaRPr lang="zh-CN" altLang="en-US" dirty="0"/>
          </a:p>
        </p:txBody>
      </p:sp>
      <p:sp>
        <p:nvSpPr>
          <p:cNvPr id="18" name="灯片编号占位符 17"/>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内容占位符 2"/>
          <p:cNvSpPr>
            <a:spLocks noGrp="1"/>
          </p:cNvSpPr>
          <p:nvPr>
            <p:ph idx="1"/>
            <p:custDataLst>
              <p:tags r:id="rId3"/>
            </p:custDataLst>
          </p:nvPr>
        </p:nvSpPr>
        <p:spPr>
          <a:xfrm>
            <a:off x="608400" y="1490400"/>
            <a:ext cx="10969200" cy="4759200"/>
          </a:xfrm>
        </p:spPr>
        <p:txBody>
          <a:bodyPr vert="horz" lIns="90000" tIns="46800" rIns="90000" bIns="4680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1990800" y="3848400"/>
            <a:ext cx="7768800" cy="766800"/>
          </a:xfrm>
        </p:spPr>
        <p:txBody>
          <a:bodyPr lIns="90000" tIns="46800" rIns="90000" bIns="46800" anchor="b" anchorCtr="0">
            <a:normAutofit/>
          </a:bodyPr>
          <a:lstStyle>
            <a:lvl1pPr>
              <a:defRPr sz="4400"/>
            </a:lvl1pPr>
          </a:lstStyle>
          <a:p>
            <a:r>
              <a:rPr lang="zh-CN" altLang="en-US" dirty="0"/>
              <a:t>单击此处编辑标题</a:t>
            </a:r>
            <a:endParaRPr lang="zh-CN" altLang="en-US" dirty="0"/>
          </a:p>
        </p:txBody>
      </p:sp>
      <p:sp>
        <p:nvSpPr>
          <p:cNvPr id="3" name="文本占位符 2"/>
          <p:cNvSpPr>
            <a:spLocks noGrp="1"/>
          </p:cNvSpPr>
          <p:nvPr>
            <p:ph type="body" idx="1" hasCustomPrompt="1"/>
            <p:custDataLst>
              <p:tags r:id="rId3"/>
            </p:custDataLst>
          </p:nvPr>
        </p:nvSpPr>
        <p:spPr>
          <a:xfrm>
            <a:off x="1990800" y="4615200"/>
            <a:ext cx="7768800" cy="867600"/>
          </a:xfrm>
        </p:spPr>
        <p:txBody>
          <a:bodyPr lIns="90000" tIns="46800" rIns="90000" bIns="46800">
            <a:normAutofit/>
          </a:bodyPr>
          <a:lstStyle>
            <a:lvl1pPr marL="0" indent="0">
              <a:buNone/>
              <a:defRPr sz="1800">
                <a:solidFill>
                  <a:schemeClr val="tx1">
                    <a:lumMod val="65000"/>
                    <a:lumOff val="3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内容占位符 2"/>
          <p:cNvSpPr>
            <a:spLocks noGrp="1"/>
          </p:cNvSpPr>
          <p:nvPr>
            <p:ph sz="half" idx="1"/>
            <p:custDataLst>
              <p:tags r:id="rId3"/>
            </p:custDataLst>
          </p:nvPr>
        </p:nvSpPr>
        <p:spPr>
          <a:xfrm>
            <a:off x="608400" y="1501200"/>
            <a:ext cx="5176800" cy="4748400"/>
          </a:xfrm>
        </p:spPr>
        <p:txBody>
          <a:bodyPr vert="horz" lIns="90000" tIns="46800" rIns="90000" bIns="4680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custDataLst>
              <p:tags r:id="rId4"/>
            </p:custDataLst>
          </p:nvPr>
        </p:nvSpPr>
        <p:spPr>
          <a:xfrm>
            <a:off x="6411600" y="1501200"/>
            <a:ext cx="5176800" cy="4748400"/>
          </a:xfrm>
        </p:spPr>
        <p:txBody>
          <a:bodyPr lIns="90000" tIns="46800" rIns="90000" bIns="4680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文本占位符 2"/>
          <p:cNvSpPr>
            <a:spLocks noGrp="1"/>
          </p:cNvSpPr>
          <p:nvPr>
            <p:ph type="body" idx="1" hasCustomPrompt="1"/>
            <p:custDataLst>
              <p:tags r:id="rId3"/>
            </p:custDataLst>
          </p:nvPr>
        </p:nvSpPr>
        <p:spPr>
          <a:xfrm>
            <a:off x="608400" y="1429200"/>
            <a:ext cx="5342400" cy="381600"/>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08400" y="1854000"/>
            <a:ext cx="5342400" cy="4395600"/>
          </a:xfrm>
        </p:spPr>
        <p:txBody>
          <a:bodyPr vert="horz" lIns="101600" tIns="0" rIns="82550" bIns="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hasCustomPrompt="1"/>
            <p:custDataLst>
              <p:tags r:id="rId5"/>
            </p:custDataLst>
          </p:nvPr>
        </p:nvSpPr>
        <p:spPr>
          <a:xfrm>
            <a:off x="6235750" y="1421729"/>
            <a:ext cx="5342400" cy="381600"/>
          </a:xfrm>
        </p:spPr>
        <p:txBody>
          <a:bodyPr vert="horz" lIns="101600" tIns="38100" rIns="76200" bIns="38100" rtlCol="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单击此处编辑文本</a:t>
            </a:r>
            <a:endParaRPr lang="zh-CN" altLang="en-US"/>
          </a:p>
        </p:txBody>
      </p:sp>
      <p:sp>
        <p:nvSpPr>
          <p:cNvPr id="6" name="内容占位符 5"/>
          <p:cNvSpPr>
            <a:spLocks noGrp="1"/>
          </p:cNvSpPr>
          <p:nvPr>
            <p:ph sz="quarter" idx="4"/>
            <p:custDataLst>
              <p:tags r:id="rId6"/>
            </p:custDataLst>
          </p:nvPr>
        </p:nvSpPr>
        <p:spPr>
          <a:xfrm>
            <a:off x="6235750" y="1854000"/>
            <a:ext cx="5342400" cy="4395600"/>
          </a:xfrm>
        </p:spPr>
        <p:txBody>
          <a:bodyPr vert="horz" lIns="101600" tIns="0" rIns="82550" bIns="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BA1DCAE0-AA30-4F54-AA21-63D0F90A42C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C0590CA-6D71-4283-8B2B-F1FD077B3631}" type="slidenum">
              <a:rPr lang="zh-CN" altLang="en-US" smtClean="0"/>
            </a:fld>
            <a:endParaRPr lang="zh-CN" altLang="en-US"/>
          </a:p>
        </p:txBody>
      </p:sp>
    </p:spTree>
  </p:cSld>
  <p:clrMapOvr>
    <a:masterClrMapping/>
  </p:clrMapOvr>
  <p:transition spd="slow">
    <p:push dir="u"/>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2"/>
            </p:custDataLst>
          </p:nvPr>
        </p:nvSpPr>
        <p:spPr>
          <a:xfrm>
            <a:off x="608400" y="1555200"/>
            <a:ext cx="5233077" cy="4608000"/>
          </a:xfrm>
        </p:spPr>
        <p:txBody>
          <a:bodyPr vert="horz" lIns="90000" tIns="46800" rIns="90000" bIns="46800" rtlCol="0">
            <a:normAutofit/>
          </a:bodyPr>
          <a:lstStyle>
            <a:lvl1pPr>
              <a:buNone/>
              <a:defRPr sz="1600"/>
            </a:lvl1pPr>
          </a:lstStyle>
          <a:p>
            <a:pPr lvl="0"/>
            <a:endParaRPr lang="zh-CN" altLang="en-US"/>
          </a:p>
        </p:txBody>
      </p:sp>
      <p:sp>
        <p:nvSpPr>
          <p:cNvPr id="4" name="文本占位符 3"/>
          <p:cNvSpPr>
            <a:spLocks noGrp="1"/>
          </p:cNvSpPr>
          <p:nvPr>
            <p:ph type="body" sz="half" idx="2"/>
            <p:custDataLst>
              <p:tags r:id="rId3"/>
            </p:custDataLst>
          </p:nvPr>
        </p:nvSpPr>
        <p:spPr>
          <a:xfrm>
            <a:off x="6350400" y="1555200"/>
            <a:ext cx="5227200" cy="4608000"/>
          </a:xfrm>
        </p:spPr>
        <p:txBody>
          <a:bodyPr vert="horz" lIns="90000" tIns="46800" rIns="90000" bIns="46800" rtlCol="0">
            <a:normAutofit/>
          </a:bodyPr>
          <a:lstStyle>
            <a:lvl1pPr>
              <a:buNone/>
              <a:defRPr sz="1600"/>
            </a:lvl1pPr>
          </a:lstStyle>
          <a:p>
            <a:pPr lvl="0"/>
            <a:r>
              <a:rPr lang="zh-CN" altLang="en-US" smtClean="0"/>
              <a:t>单击此处编辑母版文本样式</a:t>
            </a:r>
            <a:endParaRPr lang="zh-CN" altLang="en-US"/>
          </a:p>
        </p:txBody>
      </p:sp>
      <p:sp>
        <p:nvSpPr>
          <p:cNvPr id="5" name="日期占位符 4"/>
          <p:cNvSpPr>
            <a:spLocks noGrp="1"/>
          </p:cNvSpPr>
          <p:nvPr>
            <p:ph type="dt" sz="half" idx="10"/>
            <p:custDataLst>
              <p:tags r:id="rId4"/>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5"/>
            </p:custDataLst>
          </p:nvPr>
        </p:nvSpPr>
        <p:spPr/>
        <p:txBody>
          <a:bodyPr/>
          <a:lstStyle/>
          <a:p>
            <a:endParaRPr lang="zh-CN"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fld>
            <a:endParaRPr lang="zh-CN" altLang="en-US"/>
          </a:p>
        </p:txBody>
      </p:sp>
      <p:sp>
        <p:nvSpPr>
          <p:cNvPr id="9" name="标题 8"/>
          <p:cNvSpPr>
            <a:spLocks noGrp="1"/>
          </p:cNvSpPr>
          <p:nvPr>
            <p:ph type="title"/>
            <p:custDataLst>
              <p:tags r:id="rId7"/>
            </p:custDataLst>
          </p:nvPr>
        </p:nvSpPr>
        <p:spPr/>
        <p:txBody>
          <a:bodyPr/>
          <a:p>
            <a:r>
              <a:rPr lang="zh-CN" altLang="en-US"/>
              <a:t>单击此处编辑母版标题样式</a:t>
            </a:r>
            <a:endParaRPr lang="zh-CN" alt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2"/>
            </p:custDataLst>
          </p:nvPr>
        </p:nvSpPr>
        <p:spPr>
          <a:xfrm>
            <a:off x="10234800" y="914400"/>
            <a:ext cx="1044000" cy="5029200"/>
          </a:xfrm>
        </p:spPr>
        <p:txBody>
          <a:bodyPr vert="eaVert" lIns="90000" tIns="46800" rIns="90000" bIns="46800" rtlCol="0" anchor="ctr" anchorCtr="0">
            <a:normAutofit/>
          </a:bodyPr>
          <a:lstStyle>
            <a:lvl1pPr>
              <a:buNone/>
              <a:defRPr sz="2800"/>
            </a:lvl1pPr>
          </a:lstStyle>
          <a:p>
            <a:pPr lvl="0"/>
            <a:r>
              <a:rPr lang="zh-CN" altLang="en-US" smtClean="0"/>
              <a:t>单击此处编辑标题</a:t>
            </a:r>
            <a:endParaRPr lang="zh-CN" altLang="en-US"/>
          </a:p>
        </p:txBody>
      </p:sp>
      <p:sp>
        <p:nvSpPr>
          <p:cNvPr id="3" name="竖排文字占位符 2"/>
          <p:cNvSpPr>
            <a:spLocks noGrp="1"/>
          </p:cNvSpPr>
          <p:nvPr>
            <p:ph type="body" orient="vert" idx="1"/>
            <p:custDataLst>
              <p:tags r:id="rId3"/>
            </p:custDataLst>
          </p:nvPr>
        </p:nvSpPr>
        <p:spPr>
          <a:xfrm>
            <a:off x="914400" y="914400"/>
            <a:ext cx="9169200" cy="5029200"/>
          </a:xfrm>
        </p:spPr>
        <p:txBody>
          <a:bodyPr vert="eaVert" lIns="46800" tIns="46800" rIns="46800" bIns="46800"/>
          <a:lstStyle>
            <a:lvl1pPr marL="228600" indent="-228600">
              <a:spcAft>
                <a:spcPts val="1000"/>
              </a:spcAft>
              <a:defRPr spc="300"/>
            </a:lvl1pPr>
            <a:lvl2pPr marL="685800" indent="-228600">
              <a:defRPr spc="300"/>
            </a:lvl2pPr>
            <a:lvl3pPr marL="1143000" indent="-228600">
              <a:defRPr spc="300"/>
            </a:lvl3pPr>
            <a:lvl4pPr marL="1600200" indent="-228600">
              <a:defRPr spc="300"/>
            </a:lvl4pPr>
            <a:lvl5pPr marL="2057400" indent="-228600">
              <a:defRPr spc="3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08400" y="774000"/>
            <a:ext cx="10972800" cy="5482800"/>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5"/>
            </p:custDataLst>
          </p:nvPr>
        </p:nvSpPr>
        <p:spPr>
          <a:xfrm>
            <a:off x="1198800" y="2484000"/>
            <a:ext cx="9799200" cy="1018800"/>
          </a:xfrm>
        </p:spPr>
        <p:txBody>
          <a:bodyPr vert="horz" lIns="90000" tIns="46800" rIns="90000" bIns="46800" rtlCol="0" anchor="t" anchorCtr="0">
            <a:normAutofit/>
          </a:bodyPr>
          <a:lstStyle>
            <a:lvl1pPr algn="ctr">
              <a:defRPr sz="6000"/>
            </a:lvl1pPr>
          </a:lstStyle>
          <a:p>
            <a:pPr lvl="0"/>
            <a:r>
              <a:rPr lang="zh-CN" altLang="en-US" smtClean="0"/>
              <a:t>单击此处编辑标题</a:t>
            </a:r>
            <a:endParaRPr lang="zh-CN" altLang="en-US"/>
          </a:p>
        </p:txBody>
      </p:sp>
      <p:sp>
        <p:nvSpPr>
          <p:cNvPr id="7" name="文本占位符 6"/>
          <p:cNvSpPr>
            <a:spLocks noGrp="1"/>
          </p:cNvSpPr>
          <p:nvPr>
            <p:ph type="body" sz="quarter" idx="13"/>
            <p:custDataLst>
              <p:tags r:id="rId6"/>
            </p:custDataLst>
          </p:nvPr>
        </p:nvSpPr>
        <p:spPr>
          <a:xfrm>
            <a:off x="1198800" y="3560400"/>
            <a:ext cx="9799200" cy="471600"/>
          </a:xfrm>
        </p:spPr>
        <p:txBody>
          <a:bodyPr lIns="90000" tIns="46800" rIns="90000" bIns="46800">
            <a:normAutofit/>
          </a:bodyPr>
          <a:lstStyle>
            <a:lvl1pPr algn="ctr">
              <a:lnSpc>
                <a:spcPct val="110000"/>
              </a:lnSpc>
              <a:buNone/>
              <a:defRPr sz="2400" spc="200"/>
            </a:lvl1pPr>
          </a:lstStyle>
          <a:p>
            <a:pPr lvl="0"/>
            <a:r>
              <a:rPr lang="zh-CN" altLang="en-US" dirty="0"/>
              <a:t>单击此处编辑母版文本样式</a:t>
            </a:r>
            <a:endParaRPr lang="zh-CN"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内容与标题">
    <p:spTree>
      <p:nvGrpSpPr>
        <p:cNvPr id="1" name=""/>
        <p:cNvGrpSpPr/>
        <p:nvPr/>
      </p:nvGrpSpPr>
      <p:grpSpPr>
        <a:xfrm>
          <a:off x="0" y="0"/>
          <a:ext cx="0" cy="0"/>
          <a:chOff x="0" y="0"/>
          <a:chExt cx="0" cy="0"/>
        </a:xfrm>
      </p:grpSpPr>
      <p:pic>
        <p:nvPicPr>
          <p:cNvPr id="8" name="图片 7"/>
          <p:cNvPicPr>
            <a:picLocks noChangeAspect="1"/>
          </p:cNvPicPr>
          <p:nvPr userDrawn="1"/>
        </p:nvPicPr>
        <p:blipFill rotWithShape="1">
          <a:blip r:embed="rId2">
            <a:extLst>
              <a:ext uri="{28A0092B-C50C-407E-A947-70E740481C1C}">
                <a14:useLocalDpi xmlns:a14="http://schemas.microsoft.com/office/drawing/2010/main" val="0"/>
              </a:ext>
            </a:extLst>
          </a:blip>
          <a:srcRect t="20151" r="14622" b="7813"/>
          <a:stretch>
            <a:fillRect/>
          </a:stretch>
        </p:blipFill>
        <p:spPr>
          <a:xfrm>
            <a:off x="0" y="0"/>
            <a:ext cx="12192000" cy="6857999"/>
          </a:xfrm>
          <a:custGeom>
            <a:avLst/>
            <a:gdLst>
              <a:gd name="connsiteX0" fmla="*/ 0 w 12192000"/>
              <a:gd name="connsiteY0" fmla="*/ 0 h 6857999"/>
              <a:gd name="connsiteX1" fmla="*/ 12192000 w 12192000"/>
              <a:gd name="connsiteY1" fmla="*/ 0 h 6857999"/>
              <a:gd name="connsiteX2" fmla="*/ 12192000 w 12192000"/>
              <a:gd name="connsiteY2" fmla="*/ 6857999 h 6857999"/>
              <a:gd name="connsiteX3" fmla="*/ 0 w 12192000"/>
              <a:gd name="connsiteY3" fmla="*/ 6857999 h 6857999"/>
            </a:gdLst>
            <a:ahLst/>
            <a:cxnLst>
              <a:cxn ang="0">
                <a:pos x="connsiteX0" y="connsiteY0"/>
              </a:cxn>
              <a:cxn ang="0">
                <a:pos x="connsiteX1" y="connsiteY1"/>
              </a:cxn>
              <a:cxn ang="0">
                <a:pos x="connsiteX2" y="connsiteY2"/>
              </a:cxn>
              <a:cxn ang="0">
                <a:pos x="connsiteX3" y="connsiteY3"/>
              </a:cxn>
            </a:cxnLst>
            <a:rect l="l" t="t" r="r" b="b"/>
            <a:pathLst>
              <a:path w="12192000" h="6857999">
                <a:moveTo>
                  <a:pt x="0" y="0"/>
                </a:moveTo>
                <a:lnTo>
                  <a:pt x="12192000" y="0"/>
                </a:lnTo>
                <a:lnTo>
                  <a:pt x="12192000" y="6857999"/>
                </a:lnTo>
                <a:lnTo>
                  <a:pt x="0" y="6857999"/>
                </a:lnTo>
                <a:close/>
              </a:path>
            </a:pathLst>
          </a:custGeom>
        </p:spPr>
      </p:pic>
      <p:pic>
        <p:nvPicPr>
          <p:cNvPr id="9" name="图片 8"/>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a:xfrm>
            <a:off x="4221259" y="1354114"/>
            <a:ext cx="8899134" cy="6047495"/>
          </a:xfrm>
          <a:prstGeom prst="rect">
            <a:avLst/>
          </a:prstGeom>
        </p:spPr>
      </p:pic>
      <p:sp>
        <p:nvSpPr>
          <p:cNvPr id="10" name="矩形 9"/>
          <p:cNvSpPr/>
          <p:nvPr userDrawn="1"/>
        </p:nvSpPr>
        <p:spPr>
          <a:xfrm>
            <a:off x="342900" y="292100"/>
            <a:ext cx="11506200" cy="6261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spd="slow">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BA1DCAE0-AA30-4F54-AA21-63D0F90A42C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C0590CA-6D71-4283-8B2B-F1FD077B3631}" type="slidenum">
              <a:rPr lang="zh-CN" altLang="en-US" smtClean="0"/>
            </a:fld>
            <a:endParaRPr lang="zh-CN" altLang="en-US"/>
          </a:p>
        </p:txBody>
      </p:sp>
    </p:spTree>
  </p:cSld>
  <p:clrMapOvr>
    <a:masterClrMapping/>
  </p:clrMapOvr>
  <p:transition spd="slow">
    <p:push dir="u"/>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BA1DCAE0-AA30-4F54-AA21-63D0F90A42C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C0590CA-6D71-4283-8B2B-F1FD077B3631}" type="slidenum">
              <a:rPr lang="zh-CN" altLang="en-US" smtClean="0"/>
            </a:fld>
            <a:endParaRPr lang="zh-CN" altLang="en-US"/>
          </a:p>
        </p:txBody>
      </p:sp>
    </p:spTree>
  </p:cSld>
  <p:clrMapOvr>
    <a:masterClrMapping/>
  </p:clrMapOvr>
  <p:transition spd="slow">
    <p:push di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BA1DCAE0-AA30-4F54-AA21-63D0F90A42C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C0590CA-6D71-4283-8B2B-F1FD077B3631}" type="slidenum">
              <a:rPr lang="zh-CN" altLang="en-US" smtClean="0"/>
            </a:fld>
            <a:endParaRPr lang="zh-CN" altLang="en-US"/>
          </a:p>
        </p:txBody>
      </p:sp>
    </p:spTree>
  </p:cSld>
  <p:clrMapOvr>
    <a:masterClrMapping/>
  </p:clrMapOvr>
  <p:transition spd="slow">
    <p:push di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BA1DCAE0-AA30-4F54-AA21-63D0F90A42C2}"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C0590CA-6D71-4283-8B2B-F1FD077B3631}" type="slidenum">
              <a:rPr lang="zh-CN" altLang="en-US" smtClean="0"/>
            </a:fld>
            <a:endParaRPr lang="zh-CN" altLang="en-US"/>
          </a:p>
        </p:txBody>
      </p:sp>
    </p:spTree>
  </p:cSld>
  <p:clrMapOvr>
    <a:masterClrMapping/>
  </p:clrMapOvr>
  <p:transition spd="slow">
    <p:push dir="u"/>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BA1DCAE0-AA30-4F54-AA21-63D0F90A42C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C0590CA-6D71-4283-8B2B-F1FD077B3631}" type="slidenum">
              <a:rPr lang="zh-CN" altLang="en-US" smtClean="0"/>
            </a:fld>
            <a:endParaRPr lang="zh-CN" altLang="en-US"/>
          </a:p>
        </p:txBody>
      </p:sp>
    </p:spTree>
  </p:cSld>
  <p:clrMapOvr>
    <a:masterClrMapping/>
  </p:clrMapOvr>
  <p:transition spd="slow">
    <p:push dir="u"/>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A1DCAE0-AA30-4F54-AA21-63D0F90A42C2}"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C0590CA-6D71-4283-8B2B-F1FD077B3631}" type="slidenum">
              <a:rPr lang="zh-CN" altLang="en-US" smtClean="0"/>
            </a:fld>
            <a:endParaRPr lang="zh-CN" altLang="en-US"/>
          </a:p>
        </p:txBody>
      </p:sp>
    </p:spTree>
  </p:cSld>
  <p:clrMapOvr>
    <a:masterClrMapping/>
  </p:clrMapOvr>
  <p:transition spd="slow">
    <p:push dir="u"/>
  </p:transition>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8" Type="http://schemas.openxmlformats.org/officeDocument/2006/relationships/theme" Target="../theme/theme1.xml"/><Relationship Id="rId17" Type="http://schemas.openxmlformats.org/officeDocument/2006/relationships/tags" Target="../tags/tag2.xml"/><Relationship Id="rId16" Type="http://schemas.openxmlformats.org/officeDocument/2006/relationships/image" Target="../media/image1.jpeg"/><Relationship Id="rId15" Type="http://schemas.openxmlformats.org/officeDocument/2006/relationships/tags" Target="../tags/tag1.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3.xml"/><Relationship Id="rId8" Type="http://schemas.openxmlformats.org/officeDocument/2006/relationships/slideLayout" Target="../slideLayouts/slideLayout22.xml"/><Relationship Id="rId7" Type="http://schemas.openxmlformats.org/officeDocument/2006/relationships/slideLayout" Target="../slideLayouts/slideLayout21.xml"/><Relationship Id="rId6" Type="http://schemas.openxmlformats.org/officeDocument/2006/relationships/slideLayout" Target="../slideLayouts/slideLayout20.xml"/><Relationship Id="rId5" Type="http://schemas.openxmlformats.org/officeDocument/2006/relationships/slideLayout" Target="../slideLayouts/slideLayout19.xml"/><Relationship Id="rId4" Type="http://schemas.openxmlformats.org/officeDocument/2006/relationships/slideLayout" Target="../slideLayouts/slideLayout18.xml"/><Relationship Id="rId3" Type="http://schemas.openxmlformats.org/officeDocument/2006/relationships/slideLayout" Target="../slideLayouts/slideLayout17.xml"/><Relationship Id="rId21" Type="http://schemas.openxmlformats.org/officeDocument/2006/relationships/theme" Target="../theme/theme2.xml"/><Relationship Id="rId20" Type="http://schemas.openxmlformats.org/officeDocument/2006/relationships/tags" Target="../tags/tag66.xml"/><Relationship Id="rId2" Type="http://schemas.openxmlformats.org/officeDocument/2006/relationships/slideLayout" Target="../slideLayouts/slideLayout16.xml"/><Relationship Id="rId19" Type="http://schemas.openxmlformats.org/officeDocument/2006/relationships/tags" Target="../tags/tag65.xml"/><Relationship Id="rId18" Type="http://schemas.openxmlformats.org/officeDocument/2006/relationships/image" Target="../media/image1.jpeg"/><Relationship Id="rId17" Type="http://schemas.openxmlformats.org/officeDocument/2006/relationships/tags" Target="../tags/tag64.xml"/><Relationship Id="rId16" Type="http://schemas.openxmlformats.org/officeDocument/2006/relationships/tags" Target="../tags/tag63.xml"/><Relationship Id="rId15" Type="http://schemas.openxmlformats.org/officeDocument/2006/relationships/tags" Target="../tags/tag62.xml"/><Relationship Id="rId14" Type="http://schemas.openxmlformats.org/officeDocument/2006/relationships/tags" Target="../tags/tag61.xml"/><Relationship Id="rId13" Type="http://schemas.openxmlformats.org/officeDocument/2006/relationships/tags" Target="../tags/tag60.xml"/><Relationship Id="rId12" Type="http://schemas.openxmlformats.org/officeDocument/2006/relationships/tags" Target="../tags/tag59.xml"/><Relationship Id="rId11" Type="http://schemas.openxmlformats.org/officeDocument/2006/relationships/slideLayout" Target="../slideLayouts/slideLayout25.xml"/><Relationship Id="rId10" Type="http://schemas.openxmlformats.org/officeDocument/2006/relationships/slideLayout" Target="../slideLayouts/slideLayout24.xml"/><Relationship Id="rId1"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A1DCAE0-AA30-4F54-AA21-63D0F90A42C2}"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C0590CA-6D71-4283-8B2B-F1FD077B3631}" type="slidenum">
              <a:rPr lang="zh-CN" altLang="en-US" smtClean="0"/>
            </a:fld>
            <a:endParaRPr lang="zh-CN" altLang="en-US"/>
          </a:p>
        </p:txBody>
      </p:sp>
      <p:pic>
        <p:nvPicPr>
          <p:cNvPr id="8" name="图片 7"/>
          <p:cNvPicPr>
            <a:picLocks noChangeAspect="1"/>
          </p:cNvPicPr>
          <p:nvPr userDrawn="1">
            <p:custDataLst>
              <p:tags r:id="rId15"/>
            </p:custDataLst>
          </p:nvPr>
        </p:nvPicPr>
        <p:blipFill rotWithShape="1">
          <a:blip r:embed="rId16">
            <a:extLst>
              <a:ext uri="{28A0092B-C50C-407E-A947-70E740481C1C}">
                <a14:useLocalDpi xmlns:a14="http://schemas.microsoft.com/office/drawing/2010/main" val="0"/>
              </a:ext>
            </a:extLst>
          </a:blip>
          <a:srcRect t="20151" r="14622" b="7813"/>
          <a:stretch>
            <a:fillRect/>
          </a:stretch>
        </p:blipFill>
        <p:spPr>
          <a:xfrm>
            <a:off x="0" y="0"/>
            <a:ext cx="12192000" cy="6857999"/>
          </a:xfrm>
          <a:custGeom>
            <a:avLst/>
            <a:gdLst>
              <a:gd name="connsiteX0" fmla="*/ 0 w 12192000"/>
              <a:gd name="connsiteY0" fmla="*/ 0 h 6857999"/>
              <a:gd name="connsiteX1" fmla="*/ 12192000 w 12192000"/>
              <a:gd name="connsiteY1" fmla="*/ 0 h 6857999"/>
              <a:gd name="connsiteX2" fmla="*/ 12192000 w 12192000"/>
              <a:gd name="connsiteY2" fmla="*/ 6857999 h 6857999"/>
              <a:gd name="connsiteX3" fmla="*/ 0 w 12192000"/>
              <a:gd name="connsiteY3" fmla="*/ 6857999 h 6857999"/>
            </a:gdLst>
            <a:ahLst/>
            <a:cxnLst>
              <a:cxn ang="0">
                <a:pos x="connsiteX0" y="connsiteY0"/>
              </a:cxn>
              <a:cxn ang="0">
                <a:pos x="connsiteX1" y="connsiteY1"/>
              </a:cxn>
              <a:cxn ang="0">
                <a:pos x="connsiteX2" y="connsiteY2"/>
              </a:cxn>
              <a:cxn ang="0">
                <a:pos x="connsiteX3" y="connsiteY3"/>
              </a:cxn>
            </a:cxnLst>
            <a:rect l="l" t="t" r="r" b="b"/>
            <a:pathLst>
              <a:path w="12192000" h="6857999">
                <a:moveTo>
                  <a:pt x="0" y="0"/>
                </a:moveTo>
                <a:lnTo>
                  <a:pt x="12192000" y="0"/>
                </a:lnTo>
                <a:lnTo>
                  <a:pt x="12192000" y="6857999"/>
                </a:lnTo>
                <a:lnTo>
                  <a:pt x="0" y="6857999"/>
                </a:lnTo>
                <a:close/>
              </a:path>
            </a:pathLst>
          </a:custGeom>
        </p:spPr>
      </p:pic>
      <p:sp>
        <p:nvSpPr>
          <p:cNvPr id="10" name="矩形 9"/>
          <p:cNvSpPr/>
          <p:nvPr userDrawn="1">
            <p:custDataLst>
              <p:tags r:id="rId17"/>
            </p:custDataLst>
          </p:nvPr>
        </p:nvSpPr>
        <p:spPr>
          <a:xfrm>
            <a:off x="342900" y="292100"/>
            <a:ext cx="11506200" cy="6261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ransition spd="slow">
    <p:push dir="u"/>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2"/>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3"/>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4"/>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15"/>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16"/>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defRPr>
            </a:lvl1pPr>
          </a:lstStyle>
          <a:p>
            <a:fld id="{49AE70B2-8BF9-45C0-BB95-33D1B9D3A854}" type="slidenum">
              <a:rPr lang="zh-CN" altLang="en-US" smtClean="0"/>
            </a:fld>
            <a:endParaRPr lang="zh-CN" altLang="en-US" dirty="0"/>
          </a:p>
        </p:txBody>
      </p:sp>
      <p:pic>
        <p:nvPicPr>
          <p:cNvPr id="8" name="图片 7"/>
          <p:cNvPicPr>
            <a:picLocks noChangeAspect="1"/>
          </p:cNvPicPr>
          <p:nvPr userDrawn="1">
            <p:custDataLst>
              <p:tags r:id="rId17"/>
            </p:custDataLst>
          </p:nvPr>
        </p:nvPicPr>
        <p:blipFill rotWithShape="1">
          <a:blip r:embed="rId18">
            <a:extLst>
              <a:ext uri="{28A0092B-C50C-407E-A947-70E740481C1C}">
                <a14:useLocalDpi xmlns:a14="http://schemas.microsoft.com/office/drawing/2010/main" val="0"/>
              </a:ext>
            </a:extLst>
          </a:blip>
          <a:srcRect t="20151" r="14622" b="7813"/>
          <a:stretch>
            <a:fillRect/>
          </a:stretch>
        </p:blipFill>
        <p:spPr>
          <a:xfrm>
            <a:off x="0" y="0"/>
            <a:ext cx="12192000" cy="6857999"/>
          </a:xfrm>
          <a:custGeom>
            <a:avLst/>
            <a:gdLst>
              <a:gd name="connsiteX0" fmla="*/ 0 w 12192000"/>
              <a:gd name="connsiteY0" fmla="*/ 0 h 6857999"/>
              <a:gd name="connsiteX1" fmla="*/ 12192000 w 12192000"/>
              <a:gd name="connsiteY1" fmla="*/ 0 h 6857999"/>
              <a:gd name="connsiteX2" fmla="*/ 12192000 w 12192000"/>
              <a:gd name="connsiteY2" fmla="*/ 6857999 h 6857999"/>
              <a:gd name="connsiteX3" fmla="*/ 0 w 12192000"/>
              <a:gd name="connsiteY3" fmla="*/ 6857999 h 6857999"/>
            </a:gdLst>
            <a:ahLst/>
            <a:cxnLst>
              <a:cxn ang="0">
                <a:pos x="connsiteX0" y="connsiteY0"/>
              </a:cxn>
              <a:cxn ang="0">
                <a:pos x="connsiteX1" y="connsiteY1"/>
              </a:cxn>
              <a:cxn ang="0">
                <a:pos x="connsiteX2" y="connsiteY2"/>
              </a:cxn>
              <a:cxn ang="0">
                <a:pos x="connsiteX3" y="connsiteY3"/>
              </a:cxn>
            </a:cxnLst>
            <a:rect l="l" t="t" r="r" b="b"/>
            <a:pathLst>
              <a:path w="12192000" h="6857999">
                <a:moveTo>
                  <a:pt x="0" y="0"/>
                </a:moveTo>
                <a:lnTo>
                  <a:pt x="12192000" y="0"/>
                </a:lnTo>
                <a:lnTo>
                  <a:pt x="12192000" y="6857999"/>
                </a:lnTo>
                <a:lnTo>
                  <a:pt x="0" y="6857999"/>
                </a:lnTo>
                <a:close/>
              </a:path>
            </a:pathLst>
          </a:custGeom>
        </p:spPr>
      </p:pic>
      <p:sp>
        <p:nvSpPr>
          <p:cNvPr id="10" name="矩形 9"/>
          <p:cNvSpPr/>
          <p:nvPr userDrawn="1">
            <p:custDataLst>
              <p:tags r:id="rId19"/>
            </p:custDataLst>
          </p:nvPr>
        </p:nvSpPr>
        <p:spPr>
          <a:xfrm>
            <a:off x="342900" y="292100"/>
            <a:ext cx="11506200" cy="6261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ustDataLst>
      <p:tags r:id="rId20"/>
    </p:custData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Lst>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mj-lt"/>
          <a:ea typeface="+mj-ea"/>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mn-lt"/>
          <a:ea typeface="+mn-ea"/>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mn-lt"/>
          <a:ea typeface="+mn-ea"/>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mn-lt"/>
          <a:ea typeface="+mn-ea"/>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mn-lt"/>
          <a:ea typeface="+mn-ea"/>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9.xml"/><Relationship Id="rId3" Type="http://schemas.microsoft.com/office/2007/relationships/hdphoto" Target="../media/image4.wdp"/><Relationship Id="rId2" Type="http://schemas.openxmlformats.org/officeDocument/2006/relationships/image" Target="../media/image3.pn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0.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2.jpe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8" Type="http://schemas.openxmlformats.org/officeDocument/2006/relationships/notesSlide" Target="../notesSlides/notesSlide1.xml"/><Relationship Id="rId7" Type="http://schemas.openxmlformats.org/officeDocument/2006/relationships/slideLayout" Target="../slideLayouts/slideLayout10.xml"/><Relationship Id="rId6" Type="http://schemas.openxmlformats.org/officeDocument/2006/relationships/tags" Target="../tags/tag70.xml"/><Relationship Id="rId5" Type="http://schemas.openxmlformats.org/officeDocument/2006/relationships/tags" Target="../tags/tag69.xml"/><Relationship Id="rId4" Type="http://schemas.openxmlformats.org/officeDocument/2006/relationships/image" Target="../media/image6.png"/><Relationship Id="rId3" Type="http://schemas.openxmlformats.org/officeDocument/2006/relationships/tags" Target="../tags/tag68.xml"/><Relationship Id="rId2" Type="http://schemas.openxmlformats.org/officeDocument/2006/relationships/image" Target="../media/image5.png"/><Relationship Id="rId1" Type="http://schemas.openxmlformats.org/officeDocument/2006/relationships/tags" Target="../tags/tag6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5" Type="http://schemas.openxmlformats.org/officeDocument/2006/relationships/slideLayout" Target="../slideLayouts/slideLayout10.xml"/><Relationship Id="rId4" Type="http://schemas.openxmlformats.org/officeDocument/2006/relationships/image" Target="../media/image8.png"/><Relationship Id="rId3" Type="http://schemas.openxmlformats.org/officeDocument/2006/relationships/tags" Target="../tags/tag72.xml"/><Relationship Id="rId2" Type="http://schemas.openxmlformats.org/officeDocument/2006/relationships/image" Target="../media/image7.png"/><Relationship Id="rId1" Type="http://schemas.openxmlformats.org/officeDocument/2006/relationships/tags" Target="../tags/tag7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9" Type="http://schemas.openxmlformats.org/officeDocument/2006/relationships/tags" Target="../tags/tag84.xml"/><Relationship Id="rId8" Type="http://schemas.openxmlformats.org/officeDocument/2006/relationships/tags" Target="../tags/tag83.xml"/><Relationship Id="rId7" Type="http://schemas.openxmlformats.org/officeDocument/2006/relationships/tags" Target="../tags/tag82.xml"/><Relationship Id="rId6" Type="http://schemas.openxmlformats.org/officeDocument/2006/relationships/tags" Target="../tags/tag81.xml"/><Relationship Id="rId5" Type="http://schemas.openxmlformats.org/officeDocument/2006/relationships/tags" Target="../tags/tag80.xml"/><Relationship Id="rId4" Type="http://schemas.openxmlformats.org/officeDocument/2006/relationships/tags" Target="../tags/tag79.xml"/><Relationship Id="rId3" Type="http://schemas.openxmlformats.org/officeDocument/2006/relationships/tags" Target="../tags/tag78.xml"/><Relationship Id="rId23" Type="http://schemas.openxmlformats.org/officeDocument/2006/relationships/slideLayout" Target="../slideLayouts/slideLayout4.xml"/><Relationship Id="rId22" Type="http://schemas.openxmlformats.org/officeDocument/2006/relationships/tags" Target="../tags/tag97.xml"/><Relationship Id="rId21" Type="http://schemas.openxmlformats.org/officeDocument/2006/relationships/tags" Target="../tags/tag96.xml"/><Relationship Id="rId20" Type="http://schemas.openxmlformats.org/officeDocument/2006/relationships/tags" Target="../tags/tag95.xml"/><Relationship Id="rId2" Type="http://schemas.openxmlformats.org/officeDocument/2006/relationships/tags" Target="../tags/tag77.xml"/><Relationship Id="rId19" Type="http://schemas.openxmlformats.org/officeDocument/2006/relationships/tags" Target="../tags/tag94.xml"/><Relationship Id="rId18" Type="http://schemas.openxmlformats.org/officeDocument/2006/relationships/tags" Target="../tags/tag93.xml"/><Relationship Id="rId17" Type="http://schemas.openxmlformats.org/officeDocument/2006/relationships/tags" Target="../tags/tag92.xml"/><Relationship Id="rId16" Type="http://schemas.openxmlformats.org/officeDocument/2006/relationships/tags" Target="../tags/tag91.xml"/><Relationship Id="rId15" Type="http://schemas.openxmlformats.org/officeDocument/2006/relationships/tags" Target="../tags/tag90.xml"/><Relationship Id="rId14" Type="http://schemas.openxmlformats.org/officeDocument/2006/relationships/tags" Target="../tags/tag89.xml"/><Relationship Id="rId13" Type="http://schemas.openxmlformats.org/officeDocument/2006/relationships/tags" Target="../tags/tag88.xml"/><Relationship Id="rId12" Type="http://schemas.openxmlformats.org/officeDocument/2006/relationships/tags" Target="../tags/tag87.xml"/><Relationship Id="rId11" Type="http://schemas.openxmlformats.org/officeDocument/2006/relationships/tags" Target="../tags/tag86.xml"/><Relationship Id="rId10" Type="http://schemas.openxmlformats.org/officeDocument/2006/relationships/tags" Target="../tags/tag85.xml"/><Relationship Id="rId1" Type="http://schemas.openxmlformats.org/officeDocument/2006/relationships/image" Target="../media/image14.jpe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5.jpeg"/></Relationships>
</file>

<file path=ppt/slides/_rels/slide43.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6.jpe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image" Target="../media/image9.jpeg"/><Relationship Id="rId1" Type="http://schemas.openxmlformats.org/officeDocument/2006/relationships/tags" Target="../tags/tag7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17.png"/><Relationship Id="rId1" Type="http://schemas.openxmlformats.org/officeDocument/2006/relationships/customXml" Target="../ink/ink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18.png"/><Relationship Id="rId1" Type="http://schemas.openxmlformats.org/officeDocument/2006/relationships/customXml" Target="../ink/ink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tags" Target="../tags/tag74.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18.png"/><Relationship Id="rId1" Type="http://schemas.openxmlformats.org/officeDocument/2006/relationships/customXml" Target="../ink/ink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9.xml.rels><?xml version="1.0" encoding="UTF-8" standalone="yes"?>
<Relationships xmlns="http://schemas.openxmlformats.org/package/2006/relationships"><Relationship Id="rId4" Type="http://schemas.openxmlformats.org/officeDocument/2006/relationships/slideLayout" Target="../slideLayouts/slideLayout9.xml"/><Relationship Id="rId3" Type="http://schemas.microsoft.com/office/2007/relationships/hdphoto" Target="../media/image4.wdp"/><Relationship Id="rId2" Type="http://schemas.openxmlformats.org/officeDocument/2006/relationships/image" Target="../media/image3.png"/><Relationship Id="rId1" Type="http://schemas.openxmlformats.org/officeDocument/2006/relationships/image" Target="../media/image1.jpe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tags" Target="../tags/tag76.xml"/><Relationship Id="rId1" Type="http://schemas.openxmlformats.org/officeDocument/2006/relationships/tags" Target="../tags/tag7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p:cNvPicPr>
            <a:picLocks noChangeAspect="1"/>
          </p:cNvPicPr>
          <p:nvPr/>
        </p:nvPicPr>
        <p:blipFill rotWithShape="1">
          <a:blip r:embed="rId1">
            <a:extLst>
              <a:ext uri="{28A0092B-C50C-407E-A947-70E740481C1C}">
                <a14:useLocalDpi xmlns:a14="http://schemas.microsoft.com/office/drawing/2010/main" val="0"/>
              </a:ext>
            </a:extLst>
          </a:blip>
          <a:srcRect t="20151" r="14622" b="7813"/>
          <a:stretch>
            <a:fillRect/>
          </a:stretch>
        </p:blipFill>
        <p:spPr>
          <a:xfrm>
            <a:off x="0" y="0"/>
            <a:ext cx="12192000" cy="6857999"/>
          </a:xfrm>
          <a:custGeom>
            <a:avLst/>
            <a:gdLst>
              <a:gd name="connsiteX0" fmla="*/ 0 w 12192000"/>
              <a:gd name="connsiteY0" fmla="*/ 0 h 6857999"/>
              <a:gd name="connsiteX1" fmla="*/ 12192000 w 12192000"/>
              <a:gd name="connsiteY1" fmla="*/ 0 h 6857999"/>
              <a:gd name="connsiteX2" fmla="*/ 12192000 w 12192000"/>
              <a:gd name="connsiteY2" fmla="*/ 6857999 h 6857999"/>
              <a:gd name="connsiteX3" fmla="*/ 0 w 12192000"/>
              <a:gd name="connsiteY3" fmla="*/ 6857999 h 6857999"/>
            </a:gdLst>
            <a:ahLst/>
            <a:cxnLst>
              <a:cxn ang="0">
                <a:pos x="connsiteX0" y="connsiteY0"/>
              </a:cxn>
              <a:cxn ang="0">
                <a:pos x="connsiteX1" y="connsiteY1"/>
              </a:cxn>
              <a:cxn ang="0">
                <a:pos x="connsiteX2" y="connsiteY2"/>
              </a:cxn>
              <a:cxn ang="0">
                <a:pos x="connsiteX3" y="connsiteY3"/>
              </a:cxn>
            </a:cxnLst>
            <a:rect l="l" t="t" r="r" b="b"/>
            <a:pathLst>
              <a:path w="12192000" h="6857999">
                <a:moveTo>
                  <a:pt x="0" y="0"/>
                </a:moveTo>
                <a:lnTo>
                  <a:pt x="12192000" y="0"/>
                </a:lnTo>
                <a:lnTo>
                  <a:pt x="12192000" y="6857999"/>
                </a:lnTo>
                <a:lnTo>
                  <a:pt x="0" y="6857999"/>
                </a:lnTo>
                <a:close/>
              </a:path>
            </a:pathLst>
          </a:custGeom>
        </p:spPr>
      </p:pic>
      <p:pic>
        <p:nvPicPr>
          <p:cNvPr id="7" name="图片 6"/>
          <p:cNvPicPr>
            <a:picLocks noChangeAspect="1"/>
          </p:cNvPicPr>
          <p:nvPr/>
        </p:nvPicPr>
        <p:blipFill rotWithShape="1">
          <a:blip r:embed="rId2" cstate="screen">
            <a:extLst>
              <a:ext uri="{BEBA8EAE-BF5A-486C-A8C5-ECC9F3942E4B}">
                <a14:imgProps xmlns:a14="http://schemas.microsoft.com/office/drawing/2010/main">
                  <a14:imgLayer r:embed="rId3">
                    <a14:imgEffect>
                      <a14:brightnessContrast bright="7000" contrast="-76000"/>
                    </a14:imgEffect>
                  </a14:imgLayer>
                </a14:imgProps>
              </a:ext>
            </a:extLst>
          </a:blip>
          <a:srcRect l="22596"/>
          <a:stretch>
            <a:fillRect/>
          </a:stretch>
        </p:blipFill>
        <p:spPr>
          <a:xfrm rot="16200000" flipH="1" flipV="1">
            <a:off x="4900282" y="84843"/>
            <a:ext cx="2391428" cy="12192001"/>
          </a:xfrm>
          <a:prstGeom prst="rect">
            <a:avLst/>
          </a:prstGeom>
        </p:spPr>
      </p:pic>
      <p:grpSp>
        <p:nvGrpSpPr>
          <p:cNvPr id="9" name="组合 8"/>
          <p:cNvGrpSpPr/>
          <p:nvPr/>
        </p:nvGrpSpPr>
        <p:grpSpPr>
          <a:xfrm>
            <a:off x="373293" y="2450848"/>
            <a:ext cx="8220710" cy="1445260"/>
            <a:chOff x="544734" y="2669213"/>
            <a:chExt cx="8220710" cy="1445260"/>
          </a:xfrm>
        </p:grpSpPr>
        <p:sp>
          <p:nvSpPr>
            <p:cNvPr id="2" name="文本框 1"/>
            <p:cNvSpPr txBox="1"/>
            <p:nvPr/>
          </p:nvSpPr>
          <p:spPr>
            <a:xfrm>
              <a:off x="544734" y="2669213"/>
              <a:ext cx="8220710" cy="144526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8800" b="0" i="0" u="none" strike="noStrike" kern="1200" cap="none" spc="0" normalizeH="0" baseline="0" noProof="0" dirty="0">
                  <a:ln>
                    <a:noFill/>
                  </a:ln>
                  <a:solidFill>
                    <a:srgbClr val="395C92"/>
                  </a:solidFill>
                  <a:effectLst/>
                  <a:uLnTx/>
                  <a:uFillTx/>
                  <a:latin typeface="汉仪尚巍手书简" panose="00020600040101010101" pitchFamily="18" charset="-122"/>
                  <a:ea typeface="汉仪尚巍手书简" panose="00020600040101010101" pitchFamily="18" charset="-122"/>
                  <a:cs typeface="+mn-cs"/>
                </a:rPr>
                <a:t>C</a:t>
              </a:r>
              <a:r>
                <a:rPr kumimoji="0" lang="zh-CN" altLang="en-US" sz="8800" b="0" i="0" u="none" strike="noStrike" kern="1200" cap="none" spc="0" normalizeH="0" baseline="0" noProof="0" dirty="0">
                  <a:ln>
                    <a:noFill/>
                  </a:ln>
                  <a:solidFill>
                    <a:srgbClr val="395C92"/>
                  </a:solidFill>
                  <a:effectLst/>
                  <a:uLnTx/>
                  <a:uFillTx/>
                  <a:latin typeface="汉仪尚巍手书简" panose="00020600040101010101" pitchFamily="18" charset="-122"/>
                  <a:ea typeface="汉仪尚巍手书简" panose="00020600040101010101" pitchFamily="18" charset="-122"/>
                  <a:cs typeface="+mn-cs"/>
                </a:rPr>
                <a:t>语言</a:t>
              </a:r>
              <a:r>
                <a:rPr kumimoji="0" lang="en-US" altLang="zh-CN" sz="8800" b="0" i="0" u="none" strike="noStrike" kern="1200" cap="none" spc="0" normalizeH="0" baseline="0" noProof="0" dirty="0">
                  <a:ln>
                    <a:noFill/>
                  </a:ln>
                  <a:solidFill>
                    <a:srgbClr val="395C92"/>
                  </a:solidFill>
                  <a:effectLst/>
                  <a:uLnTx/>
                  <a:uFillTx/>
                  <a:latin typeface="汉仪尚巍手书简" panose="00020600040101010101" pitchFamily="18" charset="-122"/>
                  <a:ea typeface="汉仪尚巍手书简" panose="00020600040101010101" pitchFamily="18" charset="-122"/>
                  <a:cs typeface="+mn-cs"/>
                </a:rPr>
                <a:t> </a:t>
              </a:r>
              <a:r>
                <a:rPr kumimoji="0" lang="zh-CN" altLang="en-US" sz="8800" b="0" i="0" u="none" strike="noStrike" kern="1200" cap="none" spc="0" normalizeH="0" baseline="0" noProof="0" dirty="0">
                  <a:ln>
                    <a:noFill/>
                  </a:ln>
                  <a:solidFill>
                    <a:srgbClr val="395C92"/>
                  </a:solidFill>
                  <a:effectLst/>
                  <a:uLnTx/>
                  <a:uFillTx/>
                  <a:latin typeface="汉仪尚巍手书简" panose="00020600040101010101" pitchFamily="18" charset="-122"/>
                  <a:ea typeface="汉仪尚巍手书简" panose="00020600040101010101" pitchFamily="18" charset="-122"/>
                  <a:cs typeface="+mn-cs"/>
                </a:rPr>
                <a:t>一二</a:t>
              </a:r>
              <a:r>
                <a:rPr kumimoji="0" lang="zh-CN" altLang="en-US" sz="8800" b="0" i="0" u="none" strike="noStrike" kern="1200" cap="none" spc="0" normalizeH="0" baseline="0" noProof="0" dirty="0">
                  <a:ln>
                    <a:noFill/>
                  </a:ln>
                  <a:solidFill>
                    <a:srgbClr val="395C92"/>
                  </a:solidFill>
                  <a:effectLst/>
                  <a:uLnTx/>
                  <a:uFillTx/>
                  <a:latin typeface="汉仪尚巍手书简" panose="00020600040101010101" pitchFamily="18" charset="-122"/>
                  <a:ea typeface="汉仪尚巍手书简" panose="00020600040101010101" pitchFamily="18" charset="-122"/>
                  <a:cs typeface="+mn-cs"/>
                </a:rPr>
                <a:t>章</a:t>
              </a:r>
              <a:endParaRPr kumimoji="0" lang="zh-CN" altLang="en-US" sz="8800" b="0" i="0" u="none" strike="noStrike" kern="1200" cap="none" spc="0" normalizeH="0" baseline="0" noProof="0" dirty="0">
                <a:ln>
                  <a:noFill/>
                </a:ln>
                <a:solidFill>
                  <a:srgbClr val="395C92"/>
                </a:solidFill>
                <a:effectLst/>
                <a:uLnTx/>
                <a:uFillTx/>
                <a:latin typeface="汉仪尚巍手书简" panose="00020600040101010101" pitchFamily="18" charset="-122"/>
                <a:ea typeface="汉仪尚巍手书简" panose="00020600040101010101" pitchFamily="18" charset="-122"/>
                <a:cs typeface="+mn-cs"/>
              </a:endParaRPr>
            </a:p>
          </p:txBody>
        </p:sp>
        <p:sp>
          <p:nvSpPr>
            <p:cNvPr id="8" name="椭圆 7"/>
            <p:cNvSpPr/>
            <p:nvPr/>
          </p:nvSpPr>
          <p:spPr>
            <a:xfrm>
              <a:off x="4230805" y="3187771"/>
              <a:ext cx="409434" cy="409434"/>
            </a:xfrm>
            <a:prstGeom prst="ellipse">
              <a:avLst/>
            </a:prstGeom>
            <a:solidFill>
              <a:srgbClr val="395C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思源黑体 CN Regular" panose="020B0500000000000000" charset="-122"/>
                <a:ea typeface="思源黑体 CN Regular" panose="020B0500000000000000" charset="-122"/>
                <a:cs typeface="+mn-cs"/>
              </a:endParaRPr>
            </a:p>
          </p:txBody>
        </p:sp>
      </p:grpSp>
      <p:sp>
        <p:nvSpPr>
          <p:cNvPr id="10" name="佳佳PPT"/>
          <p:cNvSpPr txBox="1"/>
          <p:nvPr/>
        </p:nvSpPr>
        <p:spPr>
          <a:xfrm>
            <a:off x="8495830" y="5561410"/>
            <a:ext cx="2288437" cy="4603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0" i="0" u="none" strike="noStrike" kern="0" cap="none" spc="0" normalizeH="0" baseline="0" noProof="0" dirty="0">
                <a:ln>
                  <a:noFill/>
                </a:ln>
                <a:solidFill>
                  <a:srgbClr val="496D9F"/>
                </a:solidFill>
                <a:effectLst/>
                <a:uLnTx/>
                <a:uFillTx/>
                <a:latin typeface="思源宋体 CN Heavy" panose="02020900000000000000" charset="-122"/>
                <a:ea typeface="思源宋体 CN Heavy" panose="02020900000000000000" charset="-122"/>
                <a:cs typeface="+mn-cs"/>
              </a:rPr>
              <a:t>讲解人</a:t>
            </a:r>
            <a:r>
              <a:rPr kumimoji="0" lang="en-US" altLang="zh-CN" sz="2400" b="0" i="0" u="none" strike="noStrike" kern="0" cap="none" spc="0" normalizeH="0" baseline="0" noProof="0" dirty="0">
                <a:ln>
                  <a:noFill/>
                </a:ln>
                <a:solidFill>
                  <a:srgbClr val="496D9F"/>
                </a:solidFill>
                <a:effectLst/>
                <a:uLnTx/>
                <a:uFillTx/>
                <a:latin typeface="思源宋体 CN Heavy" panose="02020900000000000000" charset="-122"/>
                <a:ea typeface="思源宋体 CN Heavy" panose="02020900000000000000" charset="-122"/>
                <a:cs typeface="+mn-cs"/>
              </a:rPr>
              <a:t>:</a:t>
            </a:r>
            <a:r>
              <a:rPr kumimoji="0" lang="zh-CN" altLang="en-US" sz="2400" b="0" i="0" u="none" strike="noStrike" kern="0" cap="none" spc="0" normalizeH="0" baseline="0" noProof="0" dirty="0">
                <a:ln>
                  <a:noFill/>
                </a:ln>
                <a:solidFill>
                  <a:srgbClr val="496D9F"/>
                </a:solidFill>
                <a:effectLst/>
                <a:uLnTx/>
                <a:uFillTx/>
                <a:latin typeface="思源宋体 CN Heavy" panose="02020900000000000000" charset="-122"/>
                <a:ea typeface="思源宋体 CN Heavy" panose="02020900000000000000" charset="-122"/>
                <a:cs typeface="+mn-cs"/>
              </a:rPr>
              <a:t>王萌</a:t>
            </a:r>
            <a:endParaRPr kumimoji="0" lang="zh-CN" altLang="en-US" sz="2400" b="0" i="0" u="none" strike="noStrike" kern="0" cap="none" spc="0" normalizeH="0" baseline="0" noProof="0" dirty="0">
              <a:ln>
                <a:noFill/>
              </a:ln>
              <a:solidFill>
                <a:srgbClr val="496D9F"/>
              </a:solidFill>
              <a:effectLst/>
              <a:uLnTx/>
              <a:uFillTx/>
              <a:latin typeface="思源宋体 CN Heavy" panose="02020900000000000000" charset="-122"/>
              <a:ea typeface="思源宋体 CN Heavy" panose="02020900000000000000" charset="-122"/>
              <a:cs typeface="+mn-cs"/>
            </a:endParaRPr>
          </a:p>
        </p:txBody>
      </p:sp>
      <p:sp>
        <p:nvSpPr>
          <p:cNvPr id="11" name="图形 5"/>
          <p:cNvSpPr/>
          <p:nvPr/>
        </p:nvSpPr>
        <p:spPr>
          <a:xfrm>
            <a:off x="8063703" y="5576180"/>
            <a:ext cx="432127" cy="432127"/>
          </a:xfrm>
          <a:custGeom>
            <a:avLst/>
            <a:gdLst>
              <a:gd name="connsiteX0" fmla="*/ 83448 w 350097"/>
              <a:gd name="connsiteY0" fmla="*/ 304268 h 350097"/>
              <a:gd name="connsiteX1" fmla="*/ 175049 w 350097"/>
              <a:gd name="connsiteY1" fmla="*/ 333426 h 350097"/>
              <a:gd name="connsiteX2" fmla="*/ 266649 w 350097"/>
              <a:gd name="connsiteY2" fmla="*/ 304268 h 350097"/>
              <a:gd name="connsiteX3" fmla="*/ 175049 w 350097"/>
              <a:gd name="connsiteY3" fmla="*/ 216727 h 350097"/>
              <a:gd name="connsiteX4" fmla="*/ 83448 w 350097"/>
              <a:gd name="connsiteY4" fmla="*/ 304268 h 350097"/>
              <a:gd name="connsiteX5" fmla="*/ 67961 w 350097"/>
              <a:gd name="connsiteY5" fmla="*/ 291739 h 350097"/>
              <a:gd name="connsiteX6" fmla="*/ 136296 w 350097"/>
              <a:gd name="connsiteY6" fmla="*/ 207191 h 350097"/>
              <a:gd name="connsiteX7" fmla="*/ 91692 w 350097"/>
              <a:gd name="connsiteY7" fmla="*/ 133370 h 350097"/>
              <a:gd name="connsiteX8" fmla="*/ 175049 w 350097"/>
              <a:gd name="connsiteY8" fmla="*/ 50014 h 350097"/>
              <a:gd name="connsiteX9" fmla="*/ 258405 w 350097"/>
              <a:gd name="connsiteY9" fmla="*/ 133370 h 350097"/>
              <a:gd name="connsiteX10" fmla="*/ 213801 w 350097"/>
              <a:gd name="connsiteY10" fmla="*/ 207191 h 350097"/>
              <a:gd name="connsiteX11" fmla="*/ 282137 w 350097"/>
              <a:gd name="connsiteY11" fmla="*/ 291739 h 350097"/>
              <a:gd name="connsiteX12" fmla="*/ 333426 w 350097"/>
              <a:gd name="connsiteY12" fmla="*/ 175049 h 350097"/>
              <a:gd name="connsiteX13" fmla="*/ 175049 w 350097"/>
              <a:gd name="connsiteY13" fmla="*/ 16671 h 350097"/>
              <a:gd name="connsiteX14" fmla="*/ 16671 w 350097"/>
              <a:gd name="connsiteY14" fmla="*/ 175049 h 350097"/>
              <a:gd name="connsiteX15" fmla="*/ 67961 w 350097"/>
              <a:gd name="connsiteY15" fmla="*/ 291739 h 350097"/>
              <a:gd name="connsiteX16" fmla="*/ 175049 w 350097"/>
              <a:gd name="connsiteY16" fmla="*/ 350097 h 350097"/>
              <a:gd name="connsiteX17" fmla="*/ 0 w 350097"/>
              <a:gd name="connsiteY17" fmla="*/ 175049 h 350097"/>
              <a:gd name="connsiteX18" fmla="*/ 175049 w 350097"/>
              <a:gd name="connsiteY18" fmla="*/ 0 h 350097"/>
              <a:gd name="connsiteX19" fmla="*/ 350097 w 350097"/>
              <a:gd name="connsiteY19" fmla="*/ 175049 h 350097"/>
              <a:gd name="connsiteX20" fmla="*/ 175049 w 350097"/>
              <a:gd name="connsiteY20" fmla="*/ 350097 h 350097"/>
              <a:gd name="connsiteX21" fmla="*/ 175049 w 350097"/>
              <a:gd name="connsiteY21" fmla="*/ 200056 h 350097"/>
              <a:gd name="connsiteX22" fmla="*/ 241739 w 350097"/>
              <a:gd name="connsiteY22" fmla="*/ 133375 h 350097"/>
              <a:gd name="connsiteX23" fmla="*/ 175059 w 350097"/>
              <a:gd name="connsiteY23" fmla="*/ 66685 h 350097"/>
              <a:gd name="connsiteX24" fmla="*/ 175049 w 350097"/>
              <a:gd name="connsiteY24" fmla="*/ 66685 h 350097"/>
              <a:gd name="connsiteX25" fmla="*/ 108369 w 350097"/>
              <a:gd name="connsiteY25" fmla="*/ 133375 h 350097"/>
              <a:gd name="connsiteX26" fmla="*/ 175049 w 350097"/>
              <a:gd name="connsiteY26" fmla="*/ 200056 h 350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50097" h="350097">
                <a:moveTo>
                  <a:pt x="83448" y="304268"/>
                </a:moveTo>
                <a:cubicBezTo>
                  <a:pt x="110202" y="323286"/>
                  <a:pt x="142224" y="333479"/>
                  <a:pt x="175049" y="333426"/>
                </a:cubicBezTo>
                <a:cubicBezTo>
                  <a:pt x="209183" y="333426"/>
                  <a:pt x="240792" y="322631"/>
                  <a:pt x="266649" y="304268"/>
                </a:cubicBezTo>
                <a:cubicBezTo>
                  <a:pt x="264482" y="255554"/>
                  <a:pt x="224304" y="216727"/>
                  <a:pt x="175049" y="216727"/>
                </a:cubicBezTo>
                <a:cubicBezTo>
                  <a:pt x="125802" y="216727"/>
                  <a:pt x="85624" y="255554"/>
                  <a:pt x="83448" y="304268"/>
                </a:cubicBezTo>
                <a:close/>
                <a:moveTo>
                  <a:pt x="67961" y="291739"/>
                </a:moveTo>
                <a:cubicBezTo>
                  <a:pt x="73962" y="252895"/>
                  <a:pt x="100586" y="220870"/>
                  <a:pt x="136296" y="207191"/>
                </a:cubicBezTo>
                <a:cubicBezTo>
                  <a:pt x="108862" y="192788"/>
                  <a:pt x="91683" y="164355"/>
                  <a:pt x="91692" y="133370"/>
                </a:cubicBezTo>
                <a:cubicBezTo>
                  <a:pt x="91692" y="87333"/>
                  <a:pt x="129011" y="50014"/>
                  <a:pt x="175049" y="50014"/>
                </a:cubicBezTo>
                <a:cubicBezTo>
                  <a:pt x="221086" y="50014"/>
                  <a:pt x="258405" y="87333"/>
                  <a:pt x="258405" y="133370"/>
                </a:cubicBezTo>
                <a:cubicBezTo>
                  <a:pt x="258414" y="164355"/>
                  <a:pt x="241235" y="192788"/>
                  <a:pt x="213801" y="207191"/>
                </a:cubicBezTo>
                <a:cubicBezTo>
                  <a:pt x="249511" y="220861"/>
                  <a:pt x="276135" y="252895"/>
                  <a:pt x="282137" y="291739"/>
                </a:cubicBezTo>
                <a:cubicBezTo>
                  <a:pt x="314865" y="261773"/>
                  <a:pt x="333479" y="219423"/>
                  <a:pt x="333426" y="175049"/>
                </a:cubicBezTo>
                <a:cubicBezTo>
                  <a:pt x="333426" y="87583"/>
                  <a:pt x="262515" y="16671"/>
                  <a:pt x="175049" y="16671"/>
                </a:cubicBezTo>
                <a:cubicBezTo>
                  <a:pt x="87583" y="16671"/>
                  <a:pt x="16671" y="87583"/>
                  <a:pt x="16671" y="175049"/>
                </a:cubicBezTo>
                <a:cubicBezTo>
                  <a:pt x="16618" y="219423"/>
                  <a:pt x="35233" y="261773"/>
                  <a:pt x="67961" y="291739"/>
                </a:cubicBezTo>
                <a:close/>
                <a:moveTo>
                  <a:pt x="175049" y="350097"/>
                </a:moveTo>
                <a:cubicBezTo>
                  <a:pt x="78372" y="350097"/>
                  <a:pt x="0" y="271725"/>
                  <a:pt x="0" y="175049"/>
                </a:cubicBezTo>
                <a:cubicBezTo>
                  <a:pt x="0" y="78372"/>
                  <a:pt x="78372" y="0"/>
                  <a:pt x="175049" y="0"/>
                </a:cubicBezTo>
                <a:cubicBezTo>
                  <a:pt x="271725" y="0"/>
                  <a:pt x="350097" y="78372"/>
                  <a:pt x="350097" y="175049"/>
                </a:cubicBezTo>
                <a:cubicBezTo>
                  <a:pt x="350097" y="271725"/>
                  <a:pt x="271725" y="350097"/>
                  <a:pt x="175049" y="350097"/>
                </a:cubicBezTo>
                <a:close/>
                <a:moveTo>
                  <a:pt x="175049" y="200056"/>
                </a:moveTo>
                <a:cubicBezTo>
                  <a:pt x="211878" y="200058"/>
                  <a:pt x="241736" y="170205"/>
                  <a:pt x="241739" y="133375"/>
                </a:cubicBezTo>
                <a:cubicBezTo>
                  <a:pt x="241742" y="96546"/>
                  <a:pt x="211888" y="66688"/>
                  <a:pt x="175059" y="66685"/>
                </a:cubicBezTo>
                <a:cubicBezTo>
                  <a:pt x="175055" y="66685"/>
                  <a:pt x="175052" y="66685"/>
                  <a:pt x="175049" y="66685"/>
                </a:cubicBezTo>
                <a:cubicBezTo>
                  <a:pt x="138219" y="66688"/>
                  <a:pt x="108366" y="96546"/>
                  <a:pt x="108369" y="133375"/>
                </a:cubicBezTo>
                <a:cubicBezTo>
                  <a:pt x="108371" y="170201"/>
                  <a:pt x="138223" y="200053"/>
                  <a:pt x="175049" y="200056"/>
                </a:cubicBezTo>
                <a:close/>
              </a:path>
            </a:pathLst>
          </a:custGeom>
          <a:solidFill>
            <a:srgbClr val="395C92"/>
          </a:solidFill>
          <a:ln w="39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E48312"/>
              </a:solidFill>
              <a:effectLst/>
              <a:uLnTx/>
              <a:uFillTx/>
              <a:latin typeface="思源宋体 CN Heavy" panose="02020900000000000000" charset="-122"/>
              <a:ea typeface="思源宋体 CN Heavy" panose="02020900000000000000" charset="-122"/>
              <a:cs typeface="+mn-cs"/>
            </a:endParaRPr>
          </a:p>
        </p:txBody>
      </p:sp>
      <p:cxnSp>
        <p:nvCxnSpPr>
          <p:cNvPr id="12" name="直接连接符 11"/>
          <p:cNvCxnSpPr/>
          <p:nvPr/>
        </p:nvCxnSpPr>
        <p:spPr>
          <a:xfrm>
            <a:off x="8063703" y="6143114"/>
            <a:ext cx="1084815" cy="0"/>
          </a:xfrm>
          <a:prstGeom prst="line">
            <a:avLst/>
          </a:prstGeom>
          <a:ln w="19050">
            <a:solidFill>
              <a:srgbClr val="395C92"/>
            </a:soli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a:off x="0" y="6348246"/>
            <a:ext cx="12192000" cy="524520"/>
          </a:xfrm>
          <a:prstGeom prst="rect">
            <a:avLst/>
          </a:prstGeom>
          <a:solidFill>
            <a:srgbClr val="496D9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思源黑体 CN Regular" panose="020B0500000000000000" charset="-122"/>
              <a:ea typeface="思源黑体 CN Regular" panose="020B0500000000000000" charset="-122"/>
              <a:cs typeface="+mn-cs"/>
            </a:endParaRPr>
          </a:p>
        </p:txBody>
      </p:sp>
    </p:spTree>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242" name="Rectangle 3"/>
          <p:cNvSpPr>
            <a:spLocks noGrp="1"/>
          </p:cNvSpPr>
          <p:nvPr>
            <p:ph idx="1"/>
          </p:nvPr>
        </p:nvSpPr>
        <p:spPr>
          <a:xfrm>
            <a:off x="1752600" y="533400"/>
            <a:ext cx="8229600" cy="5294313"/>
          </a:xfrm>
        </p:spPr>
        <p:txBody>
          <a:bodyPr vert="horz" wrap="square" lIns="91440" tIns="45720" rIns="91440" bIns="45720" anchor="t" anchorCtr="0"/>
          <a:p>
            <a:pPr marL="0" indent="0" eaLnBrk="1" hangingPunct="1">
              <a:buNone/>
            </a:pPr>
            <a:r>
              <a:rPr lang="zh-CN" altLang="en-US" sz="3000" b="1" dirty="0">
                <a:solidFill>
                  <a:srgbClr val="990099"/>
                </a:solidFill>
                <a:latin typeface="楷体_GB2312" pitchFamily="49" charset="-122"/>
                <a:ea typeface="楷体_GB2312" pitchFamily="49" charset="-122"/>
              </a:rPr>
              <a:t>例</a:t>
            </a:r>
            <a:r>
              <a:rPr lang="en-US" altLang="zh-CN" sz="3000" b="1" dirty="0">
                <a:solidFill>
                  <a:srgbClr val="990099"/>
                </a:solidFill>
                <a:latin typeface="楷体_GB2312" pitchFamily="49" charset="-122"/>
                <a:ea typeface="楷体_GB2312" pitchFamily="49" charset="-122"/>
              </a:rPr>
              <a:t>2.1 </a:t>
            </a:r>
            <a:r>
              <a:rPr lang="zh-CN" altLang="en-US" sz="3000" b="1" dirty="0">
                <a:solidFill>
                  <a:srgbClr val="990099"/>
                </a:solidFill>
                <a:latin typeface="楷体_GB2312" pitchFamily="49" charset="-122"/>
                <a:ea typeface="楷体_GB2312" pitchFamily="49" charset="-122"/>
              </a:rPr>
              <a:t>符号常量的使用</a:t>
            </a:r>
            <a:br>
              <a:rPr lang="zh-CN" altLang="en-US" sz="3000" b="1" dirty="0">
                <a:solidFill>
                  <a:srgbClr val="990099"/>
                </a:solidFill>
                <a:latin typeface="楷体_GB2312" pitchFamily="49" charset="-122"/>
                <a:ea typeface="楷体_GB2312" pitchFamily="49" charset="-122"/>
              </a:rPr>
            </a:br>
            <a:endParaRPr lang="zh-CN" altLang="en-US" sz="3000" b="1" dirty="0">
              <a:solidFill>
                <a:srgbClr val="990099"/>
              </a:solidFill>
              <a:latin typeface="楷体_GB2312" pitchFamily="49" charset="-122"/>
              <a:ea typeface="楷体_GB2312" pitchFamily="49" charset="-122"/>
            </a:endParaRPr>
          </a:p>
          <a:p>
            <a:pPr marL="0" indent="0" eaLnBrk="1" hangingPunct="1">
              <a:buNone/>
            </a:pPr>
            <a:r>
              <a:rPr lang="en-US" altLang="zh-CN" sz="3000" b="1" dirty="0">
                <a:solidFill>
                  <a:srgbClr val="FF3300"/>
                </a:solidFill>
                <a:latin typeface="楷体_GB2312" pitchFamily="49" charset="-122"/>
                <a:ea typeface="楷体_GB2312" pitchFamily="49" charset="-122"/>
              </a:rPr>
              <a:t>#define  PRICE  30</a:t>
            </a:r>
            <a:br>
              <a:rPr lang="en-US" altLang="zh-CN" sz="3000" b="1" dirty="0">
                <a:solidFill>
                  <a:srgbClr val="990099"/>
                </a:solidFill>
                <a:latin typeface="楷体_GB2312" pitchFamily="49" charset="-122"/>
                <a:ea typeface="楷体_GB2312" pitchFamily="49" charset="-122"/>
              </a:rPr>
            </a:br>
            <a:r>
              <a:rPr lang="en-US" altLang="zh-CN" sz="3000" b="1" dirty="0">
                <a:solidFill>
                  <a:srgbClr val="990099"/>
                </a:solidFill>
                <a:latin typeface="楷体_GB2312" pitchFamily="49" charset="-122"/>
                <a:ea typeface="楷体_GB2312" pitchFamily="49" charset="-122"/>
              </a:rPr>
              <a:t>#include &lt;stdio.h&gt;</a:t>
            </a:r>
            <a:br>
              <a:rPr lang="en-US" altLang="zh-CN" sz="3000" b="1" dirty="0">
                <a:solidFill>
                  <a:srgbClr val="990099"/>
                </a:solidFill>
                <a:latin typeface="楷体_GB2312" pitchFamily="49" charset="-122"/>
                <a:ea typeface="楷体_GB2312" pitchFamily="49" charset="-122"/>
              </a:rPr>
            </a:br>
            <a:r>
              <a:rPr lang="en-US" altLang="zh-CN" sz="3000" b="1" dirty="0">
                <a:solidFill>
                  <a:srgbClr val="990099"/>
                </a:solidFill>
                <a:latin typeface="楷体_GB2312" pitchFamily="49" charset="-122"/>
                <a:ea typeface="楷体_GB2312" pitchFamily="49" charset="-122"/>
              </a:rPr>
              <a:t>void main ( )</a:t>
            </a:r>
            <a:br>
              <a:rPr lang="en-US" altLang="zh-CN" sz="3000" b="1" dirty="0">
                <a:solidFill>
                  <a:srgbClr val="990099"/>
                </a:solidFill>
                <a:latin typeface="楷体_GB2312" pitchFamily="49" charset="-122"/>
                <a:ea typeface="楷体_GB2312" pitchFamily="49" charset="-122"/>
              </a:rPr>
            </a:br>
            <a:r>
              <a:rPr lang="en-US" altLang="zh-CN" sz="3000" b="1" dirty="0">
                <a:solidFill>
                  <a:srgbClr val="990099"/>
                </a:solidFill>
                <a:latin typeface="楷体_GB2312" pitchFamily="49" charset="-122"/>
                <a:ea typeface="楷体_GB2312" pitchFamily="49" charset="-122"/>
              </a:rPr>
              <a:t>{</a:t>
            </a:r>
            <a:br>
              <a:rPr lang="en-US" altLang="zh-CN" sz="3000" b="1" dirty="0">
                <a:solidFill>
                  <a:srgbClr val="990099"/>
                </a:solidFill>
                <a:latin typeface="楷体_GB2312" pitchFamily="49" charset="-122"/>
                <a:ea typeface="楷体_GB2312" pitchFamily="49" charset="-122"/>
              </a:rPr>
            </a:br>
            <a:r>
              <a:rPr lang="en-US" altLang="zh-CN" sz="3000" b="1" dirty="0">
                <a:solidFill>
                  <a:srgbClr val="990099"/>
                </a:solidFill>
                <a:latin typeface="楷体_GB2312" pitchFamily="49" charset="-122"/>
                <a:ea typeface="楷体_GB2312" pitchFamily="49" charset="-122"/>
              </a:rPr>
              <a:t>  int num, total;</a:t>
            </a:r>
            <a:br>
              <a:rPr lang="en-US" altLang="zh-CN" sz="3000" b="1" dirty="0">
                <a:solidFill>
                  <a:srgbClr val="990099"/>
                </a:solidFill>
                <a:latin typeface="楷体_GB2312" pitchFamily="49" charset="-122"/>
                <a:ea typeface="楷体_GB2312" pitchFamily="49" charset="-122"/>
              </a:rPr>
            </a:br>
            <a:r>
              <a:rPr lang="en-US" altLang="zh-CN" sz="3000" b="1" dirty="0">
                <a:solidFill>
                  <a:srgbClr val="990099"/>
                </a:solidFill>
                <a:latin typeface="楷体_GB2312" pitchFamily="49" charset="-122"/>
                <a:ea typeface="楷体_GB2312" pitchFamily="49" charset="-122"/>
              </a:rPr>
              <a:t>  num=10;</a:t>
            </a:r>
            <a:br>
              <a:rPr lang="en-US" altLang="zh-CN" sz="3000" b="1" dirty="0">
                <a:solidFill>
                  <a:srgbClr val="990099"/>
                </a:solidFill>
                <a:latin typeface="楷体_GB2312" pitchFamily="49" charset="-122"/>
                <a:ea typeface="楷体_GB2312" pitchFamily="49" charset="-122"/>
              </a:rPr>
            </a:br>
            <a:r>
              <a:rPr lang="en-US" altLang="zh-CN" sz="3000" b="1" dirty="0">
                <a:solidFill>
                  <a:srgbClr val="990099"/>
                </a:solidFill>
                <a:latin typeface="楷体_GB2312" pitchFamily="49" charset="-122"/>
                <a:ea typeface="楷体_GB2312" pitchFamily="49" charset="-122"/>
              </a:rPr>
              <a:t>  total=num * </a:t>
            </a:r>
            <a:r>
              <a:rPr lang="en-US" altLang="zh-CN" sz="3000" b="1" dirty="0">
                <a:solidFill>
                  <a:srgbClr val="FF3300"/>
                </a:solidFill>
                <a:latin typeface="楷体_GB2312" pitchFamily="49" charset="-122"/>
                <a:ea typeface="楷体_GB2312" pitchFamily="49" charset="-122"/>
              </a:rPr>
              <a:t>PRICE</a:t>
            </a:r>
            <a:r>
              <a:rPr lang="en-US" altLang="zh-CN" sz="3000" b="1" dirty="0">
                <a:solidFill>
                  <a:srgbClr val="990099"/>
                </a:solidFill>
                <a:latin typeface="楷体_GB2312" pitchFamily="49" charset="-122"/>
                <a:ea typeface="楷体_GB2312" pitchFamily="49" charset="-122"/>
              </a:rPr>
              <a:t>;</a:t>
            </a:r>
            <a:br>
              <a:rPr lang="en-US" altLang="zh-CN" sz="3000" b="1" dirty="0">
                <a:solidFill>
                  <a:srgbClr val="990099"/>
                </a:solidFill>
                <a:latin typeface="楷体_GB2312" pitchFamily="49" charset="-122"/>
                <a:ea typeface="楷体_GB2312" pitchFamily="49" charset="-122"/>
              </a:rPr>
            </a:br>
            <a:r>
              <a:rPr lang="en-US" altLang="zh-CN" sz="3000" b="1" dirty="0">
                <a:solidFill>
                  <a:srgbClr val="990099"/>
                </a:solidFill>
                <a:latin typeface="楷体_GB2312" pitchFamily="49" charset="-122"/>
                <a:ea typeface="楷体_GB2312" pitchFamily="49" charset="-122"/>
              </a:rPr>
              <a:t>  printf("total=%d\n",total);</a:t>
            </a:r>
            <a:endParaRPr lang="en-US" altLang="zh-CN" sz="3000" b="1" dirty="0">
              <a:solidFill>
                <a:srgbClr val="990099"/>
              </a:solidFill>
              <a:latin typeface="楷体_GB2312" pitchFamily="49" charset="-122"/>
              <a:ea typeface="楷体_GB2312" pitchFamily="49" charset="-122"/>
            </a:endParaRPr>
          </a:p>
          <a:p>
            <a:pPr marL="0" indent="0" eaLnBrk="1" hangingPunct="1">
              <a:buNone/>
            </a:pPr>
            <a:r>
              <a:rPr lang="en-US" altLang="zh-CN" sz="3000" b="1" dirty="0">
                <a:solidFill>
                  <a:srgbClr val="990099"/>
                </a:solidFill>
                <a:latin typeface="楷体_GB2312" pitchFamily="49" charset="-122"/>
                <a:ea typeface="楷体_GB2312" pitchFamily="49" charset="-122"/>
              </a:rPr>
              <a:t>}</a:t>
            </a:r>
            <a:endParaRPr lang="en-US" altLang="zh-CN" sz="3000" b="1" dirty="0">
              <a:solidFill>
                <a:srgbClr val="990099"/>
              </a:solidFill>
              <a:latin typeface="楷体_GB2312" pitchFamily="49" charset="-122"/>
              <a:ea typeface="楷体_GB2312" pitchFamily="49" charset="-122"/>
            </a:endParaRPr>
          </a:p>
        </p:txBody>
      </p:sp>
      <p:sp>
        <p:nvSpPr>
          <p:cNvPr id="12292" name="Rectangle 4"/>
          <p:cNvSpPr>
            <a:spLocks noChangeArrowheads="1"/>
          </p:cNvSpPr>
          <p:nvPr/>
        </p:nvSpPr>
        <p:spPr bwMode="auto">
          <a:xfrm>
            <a:off x="2286000" y="5776913"/>
            <a:ext cx="4343400" cy="6076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l" defTabSz="914400" rtl="0" eaLnBrk="0" fontAlgn="base" latinLnBrk="0" hangingPunct="0">
              <a:lnSpc>
                <a:spcPct val="120000"/>
              </a:lnSpc>
              <a:spcBef>
                <a:spcPct val="5000"/>
              </a:spcBef>
              <a:spcAft>
                <a:spcPct val="0"/>
              </a:spcAft>
              <a:buClrTx/>
              <a:buSzTx/>
              <a:buFontTx/>
              <a:buNone/>
              <a:defRPr/>
            </a:pPr>
            <a:r>
              <a:rPr kumimoji="0" lang="zh-CN" altLang="en-US" sz="2800" b="1" i="0" u="none" strike="noStrike" kern="1200" cap="none" spc="0" normalizeH="0" baseline="0" noProof="0">
                <a:ln>
                  <a:noFill/>
                </a:ln>
                <a:solidFill>
                  <a:srgbClr val="990099"/>
                </a:solidFill>
                <a:effectLst/>
                <a:uLnTx/>
                <a:uFillTx/>
                <a:latin typeface="楷体_GB2312" pitchFamily="49" charset="-122"/>
                <a:ea typeface="楷体_GB2312" pitchFamily="49" charset="-122"/>
                <a:cs typeface="+mn-cs"/>
              </a:rPr>
              <a:t>运行结果：</a:t>
            </a:r>
            <a:r>
              <a:rPr kumimoji="0" lang="zh-CN" altLang="en-US" sz="2800" b="1" i="0" u="none" strike="noStrike" kern="1200" cap="none" spc="0" normalizeH="0" baseline="0" noProof="0">
                <a:ln>
                  <a:noFill/>
                </a:ln>
                <a:solidFill>
                  <a:srgbClr val="990099"/>
                </a:solidFill>
                <a:effectLst>
                  <a:outerShdw blurRad="38100" dist="38100" dir="2700000" algn="tl">
                    <a:srgbClr val="C0C0C0"/>
                  </a:outerShdw>
                </a:effectLst>
                <a:uLnTx/>
                <a:uFillTx/>
                <a:latin typeface="楷体_GB2312" pitchFamily="49" charset="-122"/>
                <a:ea typeface="楷体_GB2312" pitchFamily="49" charset="-122"/>
                <a:cs typeface="+mn-cs"/>
              </a:rPr>
              <a:t> </a:t>
            </a:r>
            <a:r>
              <a:rPr kumimoji="0" lang="en-US" altLang="zh-CN" sz="2800" b="1" i="0" u="none" strike="noStrike" kern="1200" cap="none" spc="0" normalizeH="0" baseline="0" noProof="0">
                <a:ln>
                  <a:noFill/>
                </a:ln>
                <a:solidFill>
                  <a:srgbClr val="990099"/>
                </a:solidFill>
                <a:effectLst/>
                <a:uLnTx/>
                <a:uFillTx/>
                <a:latin typeface="楷体_GB2312" pitchFamily="49" charset="-122"/>
                <a:ea typeface="楷体_GB2312" pitchFamily="49" charset="-122"/>
                <a:cs typeface="+mn-cs"/>
              </a:rPr>
              <a:t>total=300</a:t>
            </a:r>
            <a:endParaRPr kumimoji="0" lang="en-US" altLang="zh-CN" sz="2800" b="1" i="0" u="none" strike="noStrike" kern="1200" cap="none" spc="0" normalizeH="0" baseline="0" noProof="0">
              <a:ln>
                <a:noFill/>
              </a:ln>
              <a:solidFill>
                <a:srgbClr val="990099"/>
              </a:solidFill>
              <a:effectLst/>
              <a:uLnTx/>
              <a:uFillTx/>
              <a:latin typeface="楷体_GB2312" pitchFamily="49" charset="-122"/>
              <a:ea typeface="楷体_GB2312" pitchFamily="49" charset="-122"/>
              <a:cs typeface="+mn-cs"/>
            </a:endParaRPr>
          </a:p>
        </p:txBody>
      </p:sp>
      <p:sp>
        <p:nvSpPr>
          <p:cNvPr id="12293" name="Rectangle 5"/>
          <p:cNvSpPr/>
          <p:nvPr/>
        </p:nvSpPr>
        <p:spPr>
          <a:xfrm>
            <a:off x="6045200" y="533400"/>
            <a:ext cx="5631815" cy="1359535"/>
          </a:xfrm>
          <a:prstGeom prst="rect">
            <a:avLst/>
          </a:prstGeom>
          <a:solidFill>
            <a:schemeClr val="bg1"/>
          </a:solidFill>
          <a:ln w="9525" cap="flat" cmpd="sng">
            <a:solidFill>
              <a:srgbClr val="000099"/>
            </a:solidFill>
            <a:prstDash val="solid"/>
            <a:miter/>
            <a:headEnd type="none" w="med" len="med"/>
            <a:tailEnd type="none" w="med" len="med"/>
          </a:ln>
          <a:effectLst>
            <a:outerShdw dist="107763" dir="18900000" algn="ctr" rotWithShape="0">
              <a:schemeClr val="bg2"/>
            </a:outerShdw>
          </a:effectLst>
        </p:spPr>
        <p:txBody>
          <a:bodyPr/>
          <a:p>
            <a:pPr>
              <a:lnSpc>
                <a:spcPct val="110000"/>
              </a:lnSpc>
              <a:spcBef>
                <a:spcPct val="20000"/>
              </a:spcBef>
            </a:pPr>
            <a:r>
              <a:rPr lang="zh-CN" altLang="en-US" sz="2200" b="1" dirty="0">
                <a:solidFill>
                  <a:srgbClr val="990099"/>
                </a:solidFill>
                <a:latin typeface="楷体_GB2312" pitchFamily="49" charset="-122"/>
                <a:ea typeface="楷体_GB2312" pitchFamily="49" charset="-122"/>
              </a:rPr>
              <a:t>说明：如再用赋值语句给</a:t>
            </a:r>
            <a:r>
              <a:rPr lang="en-US" altLang="zh-CN" sz="2200" b="1" dirty="0">
                <a:solidFill>
                  <a:srgbClr val="990099"/>
                </a:solidFill>
                <a:latin typeface="楷体_GB2312" pitchFamily="49" charset="-122"/>
                <a:ea typeface="楷体_GB2312" pitchFamily="49" charset="-122"/>
              </a:rPr>
              <a:t>PRICE</a:t>
            </a:r>
            <a:r>
              <a:rPr lang="zh-CN" altLang="en-US" sz="2200" b="1" dirty="0">
                <a:solidFill>
                  <a:srgbClr val="990099"/>
                </a:solidFill>
                <a:latin typeface="楷体_GB2312" pitchFamily="49" charset="-122"/>
                <a:ea typeface="楷体_GB2312" pitchFamily="49" charset="-122"/>
              </a:rPr>
              <a:t>赋值是错的</a:t>
            </a:r>
            <a:endParaRPr lang="zh-CN" altLang="en-US" sz="2200" b="1" dirty="0">
              <a:solidFill>
                <a:srgbClr val="990099"/>
              </a:solidFill>
              <a:latin typeface="楷体_GB2312" pitchFamily="49" charset="-122"/>
              <a:ea typeface="楷体_GB2312" pitchFamily="49" charset="-122"/>
            </a:endParaRPr>
          </a:p>
          <a:p>
            <a:pPr>
              <a:lnSpc>
                <a:spcPct val="110000"/>
              </a:lnSpc>
              <a:spcBef>
                <a:spcPct val="20000"/>
              </a:spcBef>
            </a:pPr>
            <a:r>
              <a:rPr lang="zh-CN" altLang="en-US" sz="2200" b="1" dirty="0">
                <a:solidFill>
                  <a:srgbClr val="990099"/>
                </a:solidFill>
                <a:latin typeface="楷体_GB2312" pitchFamily="49" charset="-122"/>
                <a:ea typeface="楷体_GB2312" pitchFamily="49" charset="-122"/>
              </a:rPr>
              <a:t>  </a:t>
            </a:r>
            <a:r>
              <a:rPr lang="en-US" altLang="zh-CN" sz="2200" b="1" dirty="0">
                <a:solidFill>
                  <a:srgbClr val="990099"/>
                </a:solidFill>
                <a:latin typeface="楷体_GB2312" pitchFamily="49" charset="-122"/>
                <a:ea typeface="楷体_GB2312" pitchFamily="49" charset="-122"/>
              </a:rPr>
              <a:t>PRICE=40;</a:t>
            </a:r>
            <a:r>
              <a:rPr lang="en-US" altLang="zh-CN" sz="2200" b="1" dirty="0">
                <a:solidFill>
                  <a:srgbClr val="008080"/>
                </a:solidFill>
                <a:latin typeface="楷体_GB2312" pitchFamily="49" charset="-122"/>
                <a:ea typeface="楷体_GB2312" pitchFamily="49" charset="-122"/>
              </a:rPr>
              <a:t>/* </a:t>
            </a:r>
            <a:r>
              <a:rPr lang="zh-CN" altLang="en-US" sz="2200" b="1" dirty="0">
                <a:solidFill>
                  <a:srgbClr val="008080"/>
                </a:solidFill>
                <a:latin typeface="楷体_GB2312" pitchFamily="49" charset="-122"/>
                <a:ea typeface="楷体_GB2312" pitchFamily="49" charset="-122"/>
              </a:rPr>
              <a:t>错误，不能给符号常量赋值*</a:t>
            </a:r>
            <a:r>
              <a:rPr lang="en-US" altLang="zh-CN" sz="2200" b="1" dirty="0">
                <a:solidFill>
                  <a:srgbClr val="008080"/>
                </a:solidFill>
                <a:latin typeface="楷体_GB2312" pitchFamily="49" charset="-122"/>
                <a:ea typeface="楷体_GB2312" pitchFamily="49" charset="-122"/>
              </a:rPr>
              <a:t>/</a:t>
            </a:r>
            <a:endParaRPr lang="en-US" altLang="zh-CN" sz="2200" b="1" dirty="0">
              <a:solidFill>
                <a:srgbClr val="008080"/>
              </a:solidFill>
              <a:latin typeface="楷体_GB2312" pitchFamily="49" charset="-122"/>
              <a:ea typeface="楷体_GB2312" pitchFamily="49" charset="-122"/>
            </a:endParaRPr>
          </a:p>
        </p:txBody>
      </p:sp>
      <p:sp>
        <p:nvSpPr>
          <p:cNvPr id="12294" name="Rectangle 6"/>
          <p:cNvSpPr/>
          <p:nvPr/>
        </p:nvSpPr>
        <p:spPr>
          <a:xfrm>
            <a:off x="6045200" y="2004060"/>
            <a:ext cx="5632450" cy="1424305"/>
          </a:xfrm>
          <a:prstGeom prst="rect">
            <a:avLst/>
          </a:prstGeom>
          <a:solidFill>
            <a:schemeClr val="bg1"/>
          </a:solidFill>
          <a:ln w="9525" cap="flat" cmpd="sng">
            <a:solidFill>
              <a:srgbClr val="000099"/>
            </a:solidFill>
            <a:prstDash val="solid"/>
            <a:miter/>
            <a:headEnd type="none" w="med" len="med"/>
            <a:tailEnd type="none" w="med" len="med"/>
          </a:ln>
          <a:effectLst>
            <a:outerShdw dist="107763" dir="18900000" algn="ctr" rotWithShape="0">
              <a:schemeClr val="bg2"/>
            </a:outerShdw>
          </a:effectLst>
        </p:spPr>
        <p:txBody>
          <a:bodyPr/>
          <a:p>
            <a:pPr>
              <a:lnSpc>
                <a:spcPct val="130000"/>
              </a:lnSpc>
              <a:spcBef>
                <a:spcPct val="5000"/>
              </a:spcBef>
            </a:pPr>
            <a:r>
              <a:rPr lang="zh-CN" altLang="en-US" sz="2200" b="1" dirty="0">
                <a:solidFill>
                  <a:srgbClr val="990099"/>
                </a:solidFill>
                <a:latin typeface="楷体_GB2312" pitchFamily="49" charset="-122"/>
                <a:ea typeface="楷体_GB2312" pitchFamily="49" charset="-122"/>
              </a:rPr>
              <a:t>说明：程序中用</a:t>
            </a:r>
            <a:r>
              <a:rPr lang="en-US" altLang="zh-CN" sz="2200" b="1" dirty="0">
                <a:solidFill>
                  <a:srgbClr val="990099"/>
                </a:solidFill>
                <a:latin typeface="楷体_GB2312" pitchFamily="49" charset="-122"/>
                <a:ea typeface="楷体_GB2312" pitchFamily="49" charset="-122"/>
              </a:rPr>
              <a:t>#define</a:t>
            </a:r>
            <a:r>
              <a:rPr lang="zh-CN" altLang="en-US" sz="2200" b="1" dirty="0">
                <a:solidFill>
                  <a:srgbClr val="990099"/>
                </a:solidFill>
                <a:latin typeface="楷体_GB2312" pitchFamily="49" charset="-122"/>
                <a:ea typeface="楷体_GB2312" pitchFamily="49" charset="-122"/>
              </a:rPr>
              <a:t>命令行定义</a:t>
            </a:r>
            <a:r>
              <a:rPr lang="en-US" altLang="zh-CN" sz="2200" b="1" dirty="0">
                <a:solidFill>
                  <a:srgbClr val="990099"/>
                </a:solidFill>
                <a:latin typeface="楷体_GB2312" pitchFamily="49" charset="-122"/>
                <a:ea typeface="楷体_GB2312" pitchFamily="49" charset="-122"/>
              </a:rPr>
              <a:t>PRICE</a:t>
            </a:r>
            <a:r>
              <a:rPr lang="zh-CN" altLang="en-US" sz="2200" b="1" dirty="0">
                <a:solidFill>
                  <a:srgbClr val="990099"/>
                </a:solidFill>
                <a:latin typeface="楷体_GB2312" pitchFamily="49" charset="-122"/>
                <a:ea typeface="楷体_GB2312" pitchFamily="49" charset="-122"/>
              </a:rPr>
              <a:t>代表常量</a:t>
            </a:r>
            <a:r>
              <a:rPr lang="en-US" altLang="zh-CN" sz="2200" b="1" dirty="0">
                <a:solidFill>
                  <a:srgbClr val="990099"/>
                </a:solidFill>
                <a:latin typeface="楷体_GB2312" pitchFamily="49" charset="-122"/>
                <a:ea typeface="楷体_GB2312" pitchFamily="49" charset="-122"/>
              </a:rPr>
              <a:t>30,</a:t>
            </a:r>
            <a:r>
              <a:rPr lang="zh-CN" altLang="en-US" sz="2200" b="1" dirty="0">
                <a:solidFill>
                  <a:srgbClr val="990099"/>
                </a:solidFill>
                <a:latin typeface="楷体_GB2312" pitchFamily="49" charset="-122"/>
                <a:ea typeface="楷体_GB2312" pitchFamily="49" charset="-122"/>
              </a:rPr>
              <a:t>此后凡在本文件中出现的</a:t>
            </a:r>
            <a:r>
              <a:rPr lang="en-US" altLang="zh-CN" sz="2200" b="1" dirty="0">
                <a:solidFill>
                  <a:srgbClr val="990099"/>
                </a:solidFill>
                <a:latin typeface="楷体_GB2312" pitchFamily="49" charset="-122"/>
                <a:ea typeface="楷体_GB2312" pitchFamily="49" charset="-122"/>
              </a:rPr>
              <a:t>PRICE</a:t>
            </a:r>
            <a:r>
              <a:rPr lang="zh-CN" altLang="en-US" sz="2200" b="1" dirty="0">
                <a:solidFill>
                  <a:srgbClr val="990099"/>
                </a:solidFill>
                <a:latin typeface="楷体_GB2312" pitchFamily="49" charset="-122"/>
                <a:ea typeface="楷体_GB2312" pitchFamily="49" charset="-122"/>
              </a:rPr>
              <a:t>都代表</a:t>
            </a:r>
            <a:r>
              <a:rPr lang="en-US" altLang="zh-CN" sz="2200" b="1" dirty="0">
                <a:solidFill>
                  <a:srgbClr val="990099"/>
                </a:solidFill>
                <a:latin typeface="楷体_GB2312" pitchFamily="49" charset="-122"/>
                <a:ea typeface="楷体_GB2312" pitchFamily="49" charset="-122"/>
              </a:rPr>
              <a:t>30,</a:t>
            </a:r>
            <a:r>
              <a:rPr lang="zh-CN" altLang="en-US" sz="2200" b="1" dirty="0">
                <a:solidFill>
                  <a:srgbClr val="990099"/>
                </a:solidFill>
                <a:latin typeface="楷体_GB2312" pitchFamily="49" charset="-122"/>
                <a:ea typeface="楷体_GB2312" pitchFamily="49" charset="-122"/>
              </a:rPr>
              <a:t>可以和常量一样进行运算</a:t>
            </a:r>
            <a:endParaRPr lang="zh-CN" altLang="en-US" sz="2200" b="1" dirty="0">
              <a:solidFill>
                <a:srgbClr val="990099"/>
              </a:solidFill>
              <a:latin typeface="楷体_GB2312" pitchFamily="49" charset="-122"/>
              <a:ea typeface="楷体_GB2312" pitchFamily="49" charset="-122"/>
            </a:endParaRPr>
          </a:p>
        </p:txBody>
      </p:sp>
      <p:pic>
        <p:nvPicPr>
          <p:cNvPr id="2" name="图片 1" descr="微信截图_20231007102211"/>
          <p:cNvPicPr>
            <a:picLocks noChangeAspect="1"/>
          </p:cNvPicPr>
          <p:nvPr/>
        </p:nvPicPr>
        <p:blipFill>
          <a:blip r:embed="rId1"/>
          <a:stretch>
            <a:fillRect/>
          </a:stretch>
        </p:blipFill>
        <p:spPr>
          <a:xfrm>
            <a:off x="7399020" y="3539490"/>
            <a:ext cx="4410075" cy="2866390"/>
          </a:xfrm>
          <a:prstGeom prst="rect">
            <a:avLst/>
          </a:prstGeom>
        </p:spPr>
      </p:pic>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2292"/>
                                        </p:tgtEl>
                                        <p:attrNameLst>
                                          <p:attrName>style.visibility</p:attrName>
                                        </p:attrNameLst>
                                      </p:cBhvr>
                                      <p:to>
                                        <p:strVal val="visible"/>
                                      </p:to>
                                    </p:set>
                                    <p:anim calcmode="lin" valueType="num">
                                      <p:cBhvr additive="base">
                                        <p:cTn id="7" dur="500" fill="hold"/>
                                        <p:tgtEl>
                                          <p:spTgt spid="12292"/>
                                        </p:tgtEl>
                                        <p:attrNameLst>
                                          <p:attrName>ppt_x</p:attrName>
                                        </p:attrNameLst>
                                      </p:cBhvr>
                                      <p:tavLst>
                                        <p:tav tm="0">
                                          <p:val>
                                            <p:strVal val="#ppt_x"/>
                                          </p:val>
                                        </p:tav>
                                        <p:tav tm="100000">
                                          <p:val>
                                            <p:strVal val="#ppt_x"/>
                                          </p:val>
                                        </p:tav>
                                      </p:tavLst>
                                    </p:anim>
                                    <p:anim calcmode="lin" valueType="num">
                                      <p:cBhvr additive="base">
                                        <p:cTn id="8" dur="500" fill="hold"/>
                                        <p:tgtEl>
                                          <p:spTgt spid="1229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 presetClass="entr" presetSubtype="10" fill="hold" grpId="0" nodeType="clickEffect">
                                  <p:stCondLst>
                                    <p:cond delay="0"/>
                                  </p:stCondLst>
                                  <p:childTnLst>
                                    <p:set>
                                      <p:cBhvr>
                                        <p:cTn id="12" dur="1" fill="hold">
                                          <p:stCondLst>
                                            <p:cond delay="0"/>
                                          </p:stCondLst>
                                        </p:cTn>
                                        <p:tgtEl>
                                          <p:spTgt spid="12293"/>
                                        </p:tgtEl>
                                        <p:attrNameLst>
                                          <p:attrName>style.visibility</p:attrName>
                                        </p:attrNameLst>
                                      </p:cBhvr>
                                      <p:to>
                                        <p:strVal val="visible"/>
                                      </p:to>
                                    </p:set>
                                    <p:animEffect transition="in" filter="blinds(horizontal)">
                                      <p:cBhvr>
                                        <p:cTn id="13" dur="500"/>
                                        <p:tgtEl>
                                          <p:spTgt spid="12293"/>
                                        </p:tgtEl>
                                      </p:cBhvr>
                                    </p:animEffec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grpId="0" nodeType="clickEffect">
                                  <p:stCondLst>
                                    <p:cond delay="0"/>
                                  </p:stCondLst>
                                  <p:childTnLst>
                                    <p:set>
                                      <p:cBhvr>
                                        <p:cTn id="17" dur="1" fill="hold">
                                          <p:stCondLst>
                                            <p:cond delay="0"/>
                                          </p:stCondLst>
                                        </p:cTn>
                                        <p:tgtEl>
                                          <p:spTgt spid="12294"/>
                                        </p:tgtEl>
                                        <p:attrNameLst>
                                          <p:attrName>style.visibility</p:attrName>
                                        </p:attrNameLst>
                                      </p:cBhvr>
                                      <p:to>
                                        <p:strVal val="visible"/>
                                      </p:to>
                                    </p:set>
                                    <p:animEffect transition="in" filter="blinds(horizontal)">
                                      <p:cBhvr>
                                        <p:cTn id="18" dur="500"/>
                                        <p:tgtEl>
                                          <p:spTgt spid="12294"/>
                                        </p:tgtEl>
                                      </p:cBhvr>
                                    </p:animEffec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92" grpId="0" bldLvl="0" animBg="1"/>
      <p:bldP spid="12293" grpId="0" bldLvl="0" animBg="1"/>
      <p:bldP spid="12294" grpId="0" bldLvl="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1266" name="Rectangle 2"/>
          <p:cNvSpPr>
            <a:spLocks noGrp="1"/>
          </p:cNvSpPr>
          <p:nvPr>
            <p:ph type="title"/>
          </p:nvPr>
        </p:nvSpPr>
        <p:spPr>
          <a:xfrm>
            <a:off x="2133600" y="228600"/>
            <a:ext cx="1309688" cy="655638"/>
          </a:xfrm>
        </p:spPr>
        <p:txBody>
          <a:bodyPr vert="horz" wrap="square" lIns="91440" tIns="45720" rIns="91440" bIns="45720" anchor="b" anchorCtr="0"/>
          <a:p>
            <a:pPr algn="l" eaLnBrk="1" hangingPunct="1"/>
            <a:r>
              <a:rPr lang="zh-CN" altLang="en-US" sz="3200" b="1" dirty="0">
                <a:effectLst/>
              </a:rPr>
              <a:t>变量</a:t>
            </a:r>
            <a:endParaRPr lang="zh-CN" altLang="en-US" sz="3200" b="1" dirty="0">
              <a:effectLst/>
            </a:endParaRPr>
          </a:p>
        </p:txBody>
      </p:sp>
      <p:grpSp>
        <p:nvGrpSpPr>
          <p:cNvPr id="11267" name="Group 4"/>
          <p:cNvGrpSpPr/>
          <p:nvPr/>
        </p:nvGrpSpPr>
        <p:grpSpPr>
          <a:xfrm>
            <a:off x="8377238" y="4118928"/>
            <a:ext cx="3024187" cy="2087562"/>
            <a:chOff x="3560" y="2387"/>
            <a:chExt cx="1905" cy="1315"/>
          </a:xfrm>
        </p:grpSpPr>
        <p:sp>
          <p:nvSpPr>
            <p:cNvPr id="11272" name="Rectangle 5"/>
            <p:cNvSpPr/>
            <p:nvPr/>
          </p:nvSpPr>
          <p:spPr>
            <a:xfrm>
              <a:off x="3560" y="2387"/>
              <a:ext cx="1905" cy="1315"/>
            </a:xfrm>
            <a:prstGeom prst="rect">
              <a:avLst/>
            </a:prstGeom>
            <a:solidFill>
              <a:schemeClr val="bg1"/>
            </a:solidFill>
            <a:ln w="9525" cap="flat" cmpd="sng">
              <a:solidFill>
                <a:srgbClr val="000099"/>
              </a:solidFill>
              <a:prstDash val="solid"/>
              <a:miter/>
              <a:headEnd type="none" w="med" len="med"/>
              <a:tailEnd type="none" w="med" len="med"/>
            </a:ln>
            <a:effectLst>
              <a:outerShdw dist="107763" dir="18900000" algn="ctr" rotWithShape="0">
                <a:schemeClr val="bg2"/>
              </a:outerShdw>
            </a:effectLst>
          </p:spPr>
          <p:txBody>
            <a:bodyPr/>
            <a:p>
              <a:pPr marL="342900" indent="-342900" algn="ctr">
                <a:spcBef>
                  <a:spcPct val="20000"/>
                </a:spcBef>
              </a:pPr>
              <a:endParaRPr lang="en-US" altLang="zh-CN" sz="1800" dirty="0">
                <a:latin typeface="宋体" panose="02010600030101010101" pitchFamily="2" charset="-122"/>
              </a:endParaRPr>
            </a:p>
            <a:p>
              <a:pPr marL="342900" indent="-342900" algn="ctr">
                <a:spcBef>
                  <a:spcPct val="20000"/>
                </a:spcBef>
              </a:pPr>
              <a:endParaRPr lang="en-US" altLang="zh-CN" sz="1800" dirty="0">
                <a:latin typeface="宋体" panose="02010600030101010101" pitchFamily="2" charset="-122"/>
              </a:endParaRPr>
            </a:p>
            <a:p>
              <a:pPr marL="342900" indent="-342900" algn="ctr">
                <a:spcBef>
                  <a:spcPct val="20000"/>
                </a:spcBef>
              </a:pPr>
              <a:endParaRPr lang="en-US" altLang="zh-CN" sz="1800" dirty="0">
                <a:latin typeface="宋体" panose="02010600030101010101" pitchFamily="2" charset="-122"/>
              </a:endParaRPr>
            </a:p>
            <a:p>
              <a:pPr marL="342900" indent="-342900" algn="ctr">
                <a:spcBef>
                  <a:spcPct val="20000"/>
                </a:spcBef>
              </a:pPr>
              <a:endParaRPr lang="en-US" altLang="zh-CN" sz="1800" dirty="0">
                <a:latin typeface="宋体" panose="02010600030101010101" pitchFamily="2" charset="-122"/>
              </a:endParaRPr>
            </a:p>
            <a:p>
              <a:pPr marL="342900" indent="-342900" algn="ctr">
                <a:spcBef>
                  <a:spcPct val="20000"/>
                </a:spcBef>
              </a:pPr>
              <a:endParaRPr lang="en-US" altLang="zh-CN" sz="1800" dirty="0">
                <a:latin typeface="宋体" panose="02010600030101010101" pitchFamily="2" charset="-122"/>
              </a:endParaRPr>
            </a:p>
            <a:p>
              <a:pPr marL="342900" indent="-342900" algn="ctr">
                <a:spcBef>
                  <a:spcPct val="20000"/>
                </a:spcBef>
              </a:pPr>
              <a:endParaRPr lang="en-US" altLang="zh-CN" sz="1800" dirty="0">
                <a:latin typeface="宋体" panose="02010600030101010101" pitchFamily="2" charset="-122"/>
              </a:endParaRPr>
            </a:p>
            <a:p>
              <a:pPr marL="342900" indent="-342900" algn="ctr">
                <a:spcBef>
                  <a:spcPct val="20000"/>
                </a:spcBef>
              </a:pPr>
              <a:endParaRPr lang="en-US" altLang="zh-CN" sz="1800" dirty="0">
                <a:latin typeface="宋体" panose="02010600030101010101" pitchFamily="2" charset="-122"/>
              </a:endParaRPr>
            </a:p>
            <a:p>
              <a:pPr marL="342900" indent="-342900" algn="ctr">
                <a:spcBef>
                  <a:spcPct val="20000"/>
                </a:spcBef>
              </a:pPr>
              <a:endParaRPr lang="en-US" altLang="zh-CN" sz="1800" dirty="0">
                <a:latin typeface="宋体" panose="02010600030101010101" pitchFamily="2" charset="-122"/>
              </a:endParaRPr>
            </a:p>
            <a:p>
              <a:pPr marL="342900" indent="-342900" algn="ctr">
                <a:spcBef>
                  <a:spcPct val="20000"/>
                </a:spcBef>
              </a:pPr>
              <a:endParaRPr lang="en-US" altLang="zh-CN" sz="1800" dirty="0">
                <a:latin typeface="宋体" panose="02010600030101010101" pitchFamily="2" charset="-122"/>
              </a:endParaRPr>
            </a:p>
            <a:p>
              <a:pPr marL="342900" indent="-342900" algn="ctr">
                <a:spcBef>
                  <a:spcPct val="20000"/>
                </a:spcBef>
              </a:pPr>
              <a:endParaRPr lang="en-US" altLang="zh-CN" sz="1800" dirty="0">
                <a:latin typeface="宋体" panose="02010600030101010101" pitchFamily="2" charset="-122"/>
              </a:endParaRPr>
            </a:p>
          </p:txBody>
        </p:sp>
        <p:pic>
          <p:nvPicPr>
            <p:cNvPr id="11273" name="Picture 6" descr="c1"/>
            <p:cNvPicPr>
              <a:picLocks noChangeAspect="1"/>
            </p:cNvPicPr>
            <p:nvPr/>
          </p:nvPicPr>
          <p:blipFill>
            <a:blip r:embed="rId1"/>
            <a:stretch>
              <a:fillRect/>
            </a:stretch>
          </p:blipFill>
          <p:spPr>
            <a:xfrm>
              <a:off x="3787" y="2478"/>
              <a:ext cx="1452" cy="1138"/>
            </a:xfrm>
            <a:prstGeom prst="rect">
              <a:avLst/>
            </a:prstGeom>
            <a:noFill/>
            <a:ln w="9525">
              <a:noFill/>
            </a:ln>
          </p:spPr>
        </p:pic>
      </p:grpSp>
      <p:sp>
        <p:nvSpPr>
          <p:cNvPr id="11269" name="Rectangle 3"/>
          <p:cNvSpPr>
            <a:spLocks noGrp="1"/>
          </p:cNvSpPr>
          <p:nvPr>
            <p:ph idx="1"/>
          </p:nvPr>
        </p:nvSpPr>
        <p:spPr>
          <a:xfrm>
            <a:off x="1905000" y="990600"/>
            <a:ext cx="8229600" cy="1066800"/>
          </a:xfrm>
        </p:spPr>
        <p:txBody>
          <a:bodyPr vert="horz" wrap="square" lIns="91440" tIns="45720" rIns="91440" bIns="45720" anchor="t" anchorCtr="0"/>
          <a:p>
            <a:pPr eaLnBrk="1" hangingPunct="1">
              <a:lnSpc>
                <a:spcPct val="110000"/>
              </a:lnSpc>
            </a:pPr>
            <a:r>
              <a:rPr lang="zh-CN" altLang="en-US" sz="2400" b="1" dirty="0">
                <a:solidFill>
                  <a:srgbClr val="990099"/>
                </a:solidFill>
                <a:latin typeface="楷体_GB2312" pitchFamily="49" charset="-122"/>
                <a:ea typeface="楷体_GB2312" pitchFamily="49" charset="-122"/>
              </a:rPr>
              <a:t>其值是可以改变的量，它用标识符（变量名）来表示，在内存中占据一定的存储单元。</a:t>
            </a:r>
            <a:endParaRPr lang="zh-CN" altLang="en-US" sz="2400" b="1" dirty="0">
              <a:solidFill>
                <a:srgbClr val="990099"/>
              </a:solidFill>
              <a:latin typeface="楷体_GB2312" pitchFamily="49" charset="-122"/>
              <a:ea typeface="楷体_GB2312" pitchFamily="49" charset="-122"/>
            </a:endParaRPr>
          </a:p>
        </p:txBody>
      </p:sp>
      <p:sp>
        <p:nvSpPr>
          <p:cNvPr id="13321" name="Rectangle 9"/>
          <p:cNvSpPr/>
          <p:nvPr/>
        </p:nvSpPr>
        <p:spPr>
          <a:xfrm>
            <a:off x="1905000" y="2133600"/>
            <a:ext cx="8305800" cy="2286000"/>
          </a:xfrm>
          <a:prstGeom prst="rect">
            <a:avLst/>
          </a:prstGeom>
          <a:noFill/>
          <a:ln w="9525">
            <a:noFill/>
          </a:ln>
        </p:spPr>
        <p:txBody>
          <a:bodyPr/>
          <a:p>
            <a:pPr marL="342900" indent="-342900">
              <a:lnSpc>
                <a:spcPct val="110000"/>
              </a:lnSpc>
              <a:spcBef>
                <a:spcPct val="20000"/>
              </a:spcBef>
              <a:buChar char="•"/>
            </a:pPr>
            <a:r>
              <a:rPr lang="zh-CN" altLang="en-US" sz="2400" b="1" dirty="0">
                <a:solidFill>
                  <a:srgbClr val="990099"/>
                </a:solidFill>
                <a:latin typeface="楷体_GB2312" pitchFamily="49" charset="-122"/>
                <a:ea typeface="楷体_GB2312" pitchFamily="49" charset="-122"/>
              </a:rPr>
              <a:t>变量名实际上是以一个名字代表一个地址，在对程序编译连接时由编译系统给每一个变量名分配对应的内存地址。从变量中取值，实际上是通过变量名找到相应的内存地址，从该存储单元中读取数据。</a:t>
            </a:r>
            <a:endParaRPr lang="zh-CN" altLang="en-US" sz="2400" b="1" dirty="0">
              <a:solidFill>
                <a:srgbClr val="990099"/>
              </a:solidFill>
              <a:latin typeface="楷体_GB2312" pitchFamily="49" charset="-122"/>
              <a:ea typeface="楷体_GB2312" pitchFamily="49" charset="-122"/>
            </a:endParaRPr>
          </a:p>
        </p:txBody>
      </p:sp>
      <p:sp>
        <p:nvSpPr>
          <p:cNvPr id="13322" name="Rectangle 10"/>
          <p:cNvSpPr/>
          <p:nvPr/>
        </p:nvSpPr>
        <p:spPr>
          <a:xfrm>
            <a:off x="1981200" y="3818255"/>
            <a:ext cx="8229600" cy="1752600"/>
          </a:xfrm>
          <a:prstGeom prst="rect">
            <a:avLst/>
          </a:prstGeom>
          <a:noFill/>
          <a:ln w="9525">
            <a:noFill/>
          </a:ln>
        </p:spPr>
        <p:txBody>
          <a:bodyPr/>
          <a:p>
            <a:pPr marL="342900" indent="-342900">
              <a:spcBef>
                <a:spcPct val="20000"/>
              </a:spcBef>
              <a:buChar char="•"/>
            </a:pPr>
            <a:r>
              <a:rPr lang="zh-CN" altLang="en-US" sz="2800" b="1" dirty="0">
                <a:solidFill>
                  <a:srgbClr val="990099"/>
                </a:solidFill>
                <a:latin typeface="楷体_GB2312" pitchFamily="49" charset="-122"/>
                <a:ea typeface="楷体_GB2312" pitchFamily="49" charset="-122"/>
              </a:rPr>
              <a:t>变量的定义方法</a:t>
            </a:r>
            <a:endParaRPr lang="zh-CN" altLang="en-US" sz="2800" b="1" dirty="0">
              <a:solidFill>
                <a:srgbClr val="990099"/>
              </a:solidFill>
              <a:latin typeface="楷体_GB2312" pitchFamily="49" charset="-122"/>
              <a:ea typeface="楷体_GB2312" pitchFamily="49" charset="-122"/>
            </a:endParaRPr>
          </a:p>
          <a:p>
            <a:pPr marL="342900" indent="-342900">
              <a:spcBef>
                <a:spcPct val="20000"/>
              </a:spcBef>
            </a:pPr>
            <a:r>
              <a:rPr lang="zh-CN" altLang="en-US" sz="2800" b="1" dirty="0">
                <a:solidFill>
                  <a:srgbClr val="990099"/>
                </a:solidFill>
                <a:latin typeface="楷体_GB2312" pitchFamily="49" charset="-122"/>
                <a:ea typeface="楷体_GB2312" pitchFamily="49" charset="-122"/>
              </a:rPr>
              <a:t>       </a:t>
            </a:r>
            <a:r>
              <a:rPr lang="zh-CN" altLang="en-US" sz="2800" b="1" dirty="0">
                <a:solidFill>
                  <a:srgbClr val="FF3300"/>
                </a:solidFill>
                <a:latin typeface="楷体_GB2312" pitchFamily="49" charset="-122"/>
                <a:ea typeface="楷体_GB2312" pitchFamily="49" charset="-122"/>
              </a:rPr>
              <a:t>类型符   标识符</a:t>
            </a:r>
            <a:endParaRPr lang="zh-CN" altLang="en-US" sz="2800" b="1" dirty="0">
              <a:solidFill>
                <a:srgbClr val="FF3300"/>
              </a:solidFill>
              <a:latin typeface="楷体_GB2312" pitchFamily="49" charset="-122"/>
              <a:ea typeface="楷体_GB2312" pitchFamily="49" charset="-122"/>
            </a:endParaRPr>
          </a:p>
          <a:p>
            <a:pPr marL="342900" indent="-342900">
              <a:spcBef>
                <a:spcPct val="20000"/>
              </a:spcBef>
            </a:pPr>
            <a:r>
              <a:rPr lang="zh-CN" altLang="en-US" sz="2800" b="1" dirty="0">
                <a:solidFill>
                  <a:srgbClr val="990099"/>
                </a:solidFill>
                <a:latin typeface="楷体_GB2312" pitchFamily="49" charset="-122"/>
                <a:ea typeface="楷体_GB2312" pitchFamily="49" charset="-122"/>
              </a:rPr>
              <a:t>  如：</a:t>
            </a:r>
            <a:r>
              <a:rPr lang="en-US" altLang="zh-CN" sz="2800" b="1" dirty="0">
                <a:solidFill>
                  <a:srgbClr val="990099"/>
                </a:solidFill>
                <a:latin typeface="楷体_GB2312" pitchFamily="49" charset="-122"/>
                <a:ea typeface="楷体_GB2312" pitchFamily="49" charset="-122"/>
              </a:rPr>
              <a:t>int i,j;     char c1,c2;</a:t>
            </a:r>
            <a:endParaRPr lang="en-US" altLang="zh-CN" sz="2800" b="1" dirty="0">
              <a:solidFill>
                <a:srgbClr val="990099"/>
              </a:solidFill>
              <a:latin typeface="楷体_GB2312" pitchFamily="49" charset="-122"/>
              <a:ea typeface="楷体_GB2312" pitchFamily="49" charset="-122"/>
            </a:endParaRPr>
          </a:p>
          <a:p>
            <a:pPr marL="342900" indent="-342900">
              <a:spcBef>
                <a:spcPct val="20000"/>
              </a:spcBef>
            </a:pPr>
            <a:r>
              <a:rPr lang="en-US" altLang="zh-CN" sz="2800" b="1" dirty="0">
                <a:solidFill>
                  <a:srgbClr val="990099"/>
                </a:solidFill>
                <a:latin typeface="楷体_GB2312" pitchFamily="49" charset="-122"/>
                <a:ea typeface="楷体_GB2312" pitchFamily="49" charset="-122"/>
              </a:rPr>
              <a:t>      float x,y;   double z;</a:t>
            </a:r>
            <a:endParaRPr lang="en-US" altLang="zh-CN" sz="2800" b="1" dirty="0">
              <a:solidFill>
                <a:srgbClr val="990099"/>
              </a:solidFill>
              <a:latin typeface="楷体_GB2312" pitchFamily="49" charset="-122"/>
              <a:ea typeface="楷体_GB2312" pitchFamily="49" charset="-122"/>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3321"/>
                                        </p:tgtEl>
                                        <p:attrNameLst>
                                          <p:attrName>style.visibility</p:attrName>
                                        </p:attrNameLst>
                                      </p:cBhvr>
                                      <p:to>
                                        <p:strVal val="visible"/>
                                      </p:to>
                                    </p:set>
                                    <p:animEffect transition="in" filter="blinds(horizontal)">
                                      <p:cBhvr>
                                        <p:cTn id="7" dur="500"/>
                                        <p:tgtEl>
                                          <p:spTgt spid="13321"/>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3322"/>
                                        </p:tgtEl>
                                        <p:attrNameLst>
                                          <p:attrName>style.visibility</p:attrName>
                                        </p:attrNameLst>
                                      </p:cBhvr>
                                      <p:to>
                                        <p:strVal val="visible"/>
                                      </p:to>
                                    </p:set>
                                    <p:animEffect transition="in" filter="blinds(horizontal)">
                                      <p:cBhvr>
                                        <p:cTn id="12" dur="500"/>
                                        <p:tgtEl>
                                          <p:spTgt spid="133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21" grpId="0"/>
      <p:bldP spid="1332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2290" name="Rectangle 3"/>
          <p:cNvSpPr>
            <a:spLocks noGrp="1"/>
          </p:cNvSpPr>
          <p:nvPr>
            <p:ph idx="1"/>
          </p:nvPr>
        </p:nvSpPr>
        <p:spPr>
          <a:xfrm>
            <a:off x="1905000" y="685800"/>
            <a:ext cx="8229600" cy="5522913"/>
          </a:xfrm>
        </p:spPr>
        <p:txBody>
          <a:bodyPr vert="horz" wrap="square" lIns="91440" tIns="45720" rIns="91440" bIns="45720" anchor="t" anchorCtr="0"/>
          <a:p>
            <a:pPr marL="0" indent="0" eaLnBrk="1" hangingPunct="1">
              <a:lnSpc>
                <a:spcPct val="110000"/>
              </a:lnSpc>
              <a:buNone/>
            </a:pPr>
            <a:r>
              <a:rPr lang="zh-CN" altLang="en-US" sz="3000" b="1" dirty="0">
                <a:solidFill>
                  <a:srgbClr val="990099"/>
                </a:solidFill>
                <a:latin typeface="楷体_GB2312" pitchFamily="49" charset="-122"/>
                <a:ea typeface="楷体_GB2312" pitchFamily="49" charset="-122"/>
              </a:rPr>
              <a:t>变量命名的规定：Ｃ语言规定标识符只能由字母、数字和下划线三种字符组成，且第一个字符必须为字母或下划线。</a:t>
            </a:r>
            <a:endParaRPr lang="zh-CN" altLang="en-US" sz="3000" b="1" dirty="0">
              <a:solidFill>
                <a:srgbClr val="990099"/>
              </a:solidFill>
              <a:latin typeface="楷体_GB2312" pitchFamily="49" charset="-122"/>
              <a:ea typeface="楷体_GB2312" pitchFamily="49" charset="-122"/>
            </a:endParaRPr>
          </a:p>
          <a:p>
            <a:pPr marL="0" indent="0" eaLnBrk="1" hangingPunct="1">
              <a:lnSpc>
                <a:spcPct val="110000"/>
              </a:lnSpc>
              <a:buNone/>
            </a:pPr>
            <a:r>
              <a:rPr lang="zh-CN" altLang="en-US" sz="3000" b="1" dirty="0">
                <a:solidFill>
                  <a:srgbClr val="990099"/>
                </a:solidFill>
                <a:latin typeface="楷体_GB2312" pitchFamily="49" charset="-122"/>
                <a:ea typeface="楷体_GB2312" pitchFamily="49" charset="-122"/>
              </a:rPr>
              <a:t> 例：</a:t>
            </a:r>
            <a:r>
              <a:rPr lang="en-US" altLang="zh-CN" sz="3000" b="1" dirty="0">
                <a:solidFill>
                  <a:srgbClr val="990099"/>
                </a:solidFill>
                <a:latin typeface="楷体_GB2312" pitchFamily="49" charset="-122"/>
                <a:ea typeface="楷体_GB2312" pitchFamily="49" charset="-122"/>
              </a:rPr>
              <a:t>sum</a:t>
            </a:r>
            <a:r>
              <a:rPr lang="zh-CN" altLang="en-US" sz="3000" b="1" dirty="0">
                <a:solidFill>
                  <a:srgbClr val="990099"/>
                </a:solidFill>
                <a:latin typeface="楷体_GB2312" pitchFamily="49" charset="-122"/>
                <a:ea typeface="楷体_GB2312" pitchFamily="49" charset="-122"/>
              </a:rPr>
              <a:t>，</a:t>
            </a:r>
            <a:r>
              <a:rPr lang="en-US" altLang="zh-CN" sz="3000" b="1" dirty="0">
                <a:solidFill>
                  <a:srgbClr val="990099"/>
                </a:solidFill>
                <a:latin typeface="楷体_GB2312" pitchFamily="49" charset="-122"/>
                <a:ea typeface="楷体_GB2312" pitchFamily="49" charset="-122"/>
              </a:rPr>
              <a:t>_total, month, Student_name</a:t>
            </a:r>
            <a:r>
              <a:rPr lang="zh-CN" altLang="en-US" sz="3000" b="1" dirty="0">
                <a:solidFill>
                  <a:srgbClr val="990099"/>
                </a:solidFill>
                <a:latin typeface="楷体_GB2312" pitchFamily="49" charset="-122"/>
                <a:ea typeface="楷体_GB2312" pitchFamily="49" charset="-122"/>
              </a:rPr>
              <a:t>，</a:t>
            </a:r>
            <a:endParaRPr lang="zh-CN" altLang="en-US" sz="3000" b="1" dirty="0">
              <a:solidFill>
                <a:srgbClr val="990099"/>
              </a:solidFill>
              <a:latin typeface="楷体_GB2312" pitchFamily="49" charset="-122"/>
              <a:ea typeface="楷体_GB2312" pitchFamily="49" charset="-122"/>
            </a:endParaRPr>
          </a:p>
          <a:p>
            <a:pPr marL="0" indent="0" eaLnBrk="1" hangingPunct="1">
              <a:lnSpc>
                <a:spcPct val="110000"/>
              </a:lnSpc>
              <a:buNone/>
            </a:pPr>
            <a:r>
              <a:rPr lang="zh-CN" altLang="en-US" sz="3000" b="1" dirty="0">
                <a:solidFill>
                  <a:srgbClr val="990099"/>
                </a:solidFill>
                <a:latin typeface="楷体_GB2312" pitchFamily="49" charset="-122"/>
                <a:ea typeface="楷体_GB2312" pitchFamily="49" charset="-122"/>
              </a:rPr>
              <a:t>     </a:t>
            </a:r>
            <a:r>
              <a:rPr lang="en-US" altLang="zh-CN" sz="3000" b="1" dirty="0">
                <a:solidFill>
                  <a:srgbClr val="990099"/>
                </a:solidFill>
                <a:latin typeface="楷体_GB2312" pitchFamily="49" charset="-122"/>
                <a:ea typeface="楷体_GB2312" pitchFamily="49" charset="-122"/>
              </a:rPr>
              <a:t>lotus_1_2_</a:t>
            </a:r>
            <a:r>
              <a:rPr lang="zh-CN" altLang="en-US" sz="3000" b="1" dirty="0">
                <a:solidFill>
                  <a:srgbClr val="990099"/>
                </a:solidFill>
                <a:latin typeface="楷体_GB2312" pitchFamily="49" charset="-122"/>
                <a:ea typeface="楷体_GB2312" pitchFamily="49" charset="-122"/>
              </a:rPr>
              <a:t>３，</a:t>
            </a:r>
            <a:r>
              <a:rPr lang="en-US" altLang="zh-CN" sz="3000" b="1" dirty="0">
                <a:solidFill>
                  <a:srgbClr val="990099"/>
                </a:solidFill>
                <a:latin typeface="楷体_GB2312" pitchFamily="49" charset="-122"/>
                <a:ea typeface="楷体_GB2312" pitchFamily="49" charset="-122"/>
              </a:rPr>
              <a:t>BASIC, li_ling       </a:t>
            </a:r>
            <a:endParaRPr lang="en-US" altLang="zh-CN" sz="3000" b="1" dirty="0">
              <a:solidFill>
                <a:srgbClr val="990099"/>
              </a:solidFill>
              <a:latin typeface="楷体_GB2312" pitchFamily="49" charset="-122"/>
              <a:ea typeface="楷体_GB2312" pitchFamily="49" charset="-122"/>
            </a:endParaRPr>
          </a:p>
          <a:p>
            <a:pPr marL="0" indent="0" eaLnBrk="1" hangingPunct="1">
              <a:lnSpc>
                <a:spcPct val="110000"/>
              </a:lnSpc>
              <a:buNone/>
            </a:pPr>
            <a:r>
              <a:rPr lang="en-US" altLang="zh-CN" sz="3000" b="1" dirty="0">
                <a:solidFill>
                  <a:srgbClr val="990099"/>
                </a:solidFill>
                <a:latin typeface="楷体_GB2312" pitchFamily="49" charset="-122"/>
                <a:ea typeface="楷体_GB2312" pitchFamily="49" charset="-122"/>
              </a:rPr>
              <a:t>    </a:t>
            </a:r>
            <a:endParaRPr lang="en-US" altLang="zh-CN" sz="3000" b="1" dirty="0">
              <a:solidFill>
                <a:srgbClr val="990099"/>
              </a:solidFill>
              <a:latin typeface="楷体_GB2312" pitchFamily="49" charset="-122"/>
              <a:ea typeface="楷体_GB2312" pitchFamily="49" charset="-122"/>
            </a:endParaRPr>
          </a:p>
          <a:p>
            <a:pPr marL="0" indent="0" eaLnBrk="1" hangingPunct="1">
              <a:lnSpc>
                <a:spcPct val="110000"/>
              </a:lnSpc>
              <a:buNone/>
            </a:pPr>
            <a:r>
              <a:rPr lang="en-US" altLang="zh-CN" sz="3000" b="1" dirty="0">
                <a:solidFill>
                  <a:srgbClr val="990099"/>
                </a:solidFill>
                <a:latin typeface="楷体_GB2312" pitchFamily="49" charset="-122"/>
                <a:ea typeface="楷体_GB2312" pitchFamily="49" charset="-122"/>
              </a:rPr>
              <a:t>      M.D.John, </a:t>
            </a:r>
            <a:r>
              <a:rPr lang="zh-CN" altLang="en-US" sz="3000" b="1" dirty="0">
                <a:solidFill>
                  <a:srgbClr val="990099"/>
                </a:solidFill>
                <a:latin typeface="楷体_GB2312" pitchFamily="49" charset="-122"/>
                <a:ea typeface="楷体_GB2312" pitchFamily="49" charset="-122"/>
              </a:rPr>
              <a:t>￥</a:t>
            </a:r>
            <a:r>
              <a:rPr lang="en-US" altLang="zh-CN" sz="3000" b="1" dirty="0">
                <a:solidFill>
                  <a:srgbClr val="990099"/>
                </a:solidFill>
                <a:latin typeface="楷体_GB2312" pitchFamily="49" charset="-122"/>
                <a:ea typeface="楷体_GB2312" pitchFamily="49" charset="-122"/>
              </a:rPr>
              <a:t>123,3D64,a&gt;b</a:t>
            </a:r>
            <a:endParaRPr lang="en-US" altLang="zh-CN" sz="3000" b="1" dirty="0">
              <a:solidFill>
                <a:srgbClr val="990099"/>
              </a:solidFill>
              <a:latin typeface="楷体_GB2312" pitchFamily="49" charset="-122"/>
              <a:ea typeface="楷体_GB2312" pitchFamily="49" charset="-122"/>
            </a:endParaRPr>
          </a:p>
          <a:p>
            <a:pPr marL="0" indent="0" eaLnBrk="1" hangingPunct="1">
              <a:buNone/>
            </a:pPr>
            <a:endParaRPr lang="en-US" altLang="zh-CN" sz="3000" b="1" dirty="0">
              <a:solidFill>
                <a:srgbClr val="990099"/>
              </a:solidFill>
              <a:latin typeface="楷体_GB2312" pitchFamily="49" charset="-122"/>
              <a:ea typeface="楷体_GB2312" pitchFamily="49" charset="-122"/>
            </a:endParaRPr>
          </a:p>
          <a:p>
            <a:pPr marL="0" indent="0" eaLnBrk="1" hangingPunct="1">
              <a:buNone/>
            </a:pPr>
            <a:r>
              <a:rPr lang="en-US" altLang="zh-CN" sz="3000" b="1" dirty="0">
                <a:solidFill>
                  <a:srgbClr val="990099"/>
                </a:solidFill>
                <a:latin typeface="楷体_GB2312" pitchFamily="49" charset="-122"/>
                <a:ea typeface="楷体_GB2312" pitchFamily="49" charset="-122"/>
              </a:rPr>
              <a:t> </a:t>
            </a:r>
            <a:endParaRPr lang="en-US" altLang="zh-CN" sz="3000" b="1" dirty="0">
              <a:solidFill>
                <a:srgbClr val="990099"/>
              </a:solidFill>
              <a:latin typeface="楷体_GB2312" pitchFamily="49" charset="-122"/>
              <a:ea typeface="楷体_GB2312" pitchFamily="49" charset="-122"/>
            </a:endParaRPr>
          </a:p>
          <a:p>
            <a:pPr marL="0" indent="0" eaLnBrk="1" hangingPunct="1"/>
            <a:endParaRPr lang="en-US" altLang="zh-CN" sz="3000" b="1" dirty="0">
              <a:solidFill>
                <a:srgbClr val="990099"/>
              </a:solidFill>
              <a:latin typeface="楷体_GB2312" pitchFamily="49" charset="-122"/>
              <a:ea typeface="楷体_GB2312" pitchFamily="49" charset="-122"/>
            </a:endParaRPr>
          </a:p>
        </p:txBody>
      </p:sp>
      <p:sp>
        <p:nvSpPr>
          <p:cNvPr id="14340" name="Rectangle 4"/>
          <p:cNvSpPr/>
          <p:nvPr/>
        </p:nvSpPr>
        <p:spPr>
          <a:xfrm>
            <a:off x="9221153" y="2743200"/>
            <a:ext cx="845185" cy="829945"/>
          </a:xfrm>
          <a:prstGeom prst="rect">
            <a:avLst/>
          </a:prstGeom>
          <a:noFill/>
          <a:ln w="9525">
            <a:noFill/>
          </a:ln>
        </p:spPr>
        <p:txBody>
          <a:bodyPr wrap="none">
            <a:spAutoFit/>
          </a:bodyPr>
          <a:p>
            <a:pPr algn="r">
              <a:spcBef>
                <a:spcPct val="20000"/>
              </a:spcBef>
              <a:buClr>
                <a:srgbClr val="CC99FF"/>
              </a:buClr>
              <a:buFont typeface="Monotype Sorts" pitchFamily="2" charset="2"/>
            </a:pPr>
            <a:r>
              <a:rPr lang="zh-CN" altLang="zh-CN" sz="3600" b="1" dirty="0">
                <a:solidFill>
                  <a:schemeClr val="accent2"/>
                </a:solidFill>
                <a:latin typeface="Times New Roman" panose="02020603050405020304" pitchFamily="18" charset="0"/>
              </a:rPr>
              <a:t> </a:t>
            </a:r>
            <a:r>
              <a:rPr lang="zh-CN" altLang="zh-CN" sz="1800" dirty="0">
                <a:latin typeface="Verdana" panose="020B0604030504040204" pitchFamily="34" charset="0"/>
              </a:rPr>
              <a:t> </a:t>
            </a:r>
            <a:r>
              <a:rPr lang="zh-CN" altLang="zh-CN" sz="4800" b="1" dirty="0">
                <a:solidFill>
                  <a:srgbClr val="008080"/>
                </a:solidFill>
                <a:latin typeface="Times New Roman" panose="02020603050405020304" pitchFamily="18" charset="0"/>
                <a:sym typeface="Wingdings 2" panose="05020102010507070707" pitchFamily="18" charset="2"/>
              </a:rPr>
              <a:t></a:t>
            </a:r>
            <a:endParaRPr lang="en-US" altLang="zh-CN" sz="4800" b="1" dirty="0">
              <a:solidFill>
                <a:srgbClr val="008080"/>
              </a:solidFill>
              <a:latin typeface="Times New Roman" panose="02020603050405020304" pitchFamily="18" charset="0"/>
              <a:sym typeface="Wingdings 2" panose="05020102010507070707" pitchFamily="18" charset="2"/>
            </a:endParaRPr>
          </a:p>
        </p:txBody>
      </p:sp>
      <p:sp>
        <p:nvSpPr>
          <p:cNvPr id="14341" name="Rectangle 5"/>
          <p:cNvSpPr/>
          <p:nvPr/>
        </p:nvSpPr>
        <p:spPr>
          <a:xfrm>
            <a:off x="9297670" y="3810000"/>
            <a:ext cx="884555" cy="1106805"/>
          </a:xfrm>
          <a:prstGeom prst="rect">
            <a:avLst/>
          </a:prstGeom>
          <a:noFill/>
          <a:ln w="9525">
            <a:noFill/>
          </a:ln>
        </p:spPr>
        <p:txBody>
          <a:bodyPr wrap="none">
            <a:spAutoFit/>
          </a:bodyPr>
          <a:p>
            <a:pPr algn="r">
              <a:spcBef>
                <a:spcPct val="20000"/>
              </a:spcBef>
              <a:buClr>
                <a:srgbClr val="CC99FF"/>
              </a:buClr>
              <a:buFont typeface="Monotype Sorts" pitchFamily="2" charset="2"/>
            </a:pPr>
            <a:r>
              <a:rPr lang="zh-CN" altLang="zh-CN" sz="6000" b="1" dirty="0">
                <a:solidFill>
                  <a:srgbClr val="FF0066"/>
                </a:solidFill>
                <a:latin typeface="Times New Roman" panose="02020603050405020304" pitchFamily="18" charset="0"/>
                <a:sym typeface="Wingdings 2" panose="05020102010507070707" pitchFamily="18" charset="2"/>
              </a:rPr>
              <a:t></a:t>
            </a:r>
            <a:r>
              <a:rPr lang="zh-CN" altLang="zh-CN" sz="6600" b="1" dirty="0">
                <a:solidFill>
                  <a:srgbClr val="FF3399"/>
                </a:solidFill>
                <a:latin typeface="Times New Roman" panose="02020603050405020304" pitchFamily="18" charset="0"/>
                <a:sym typeface="Monotype Sorts" pitchFamily="2" charset="2"/>
              </a:rPr>
              <a:t> </a:t>
            </a:r>
            <a:endParaRPr lang="en-US" altLang="zh-CN" sz="6600" b="1" dirty="0">
              <a:solidFill>
                <a:srgbClr val="FF3399"/>
              </a:solidFill>
              <a:latin typeface="Times New Roman" panose="02020603050405020304" pitchFamily="18" charset="0"/>
              <a:sym typeface="Monotype Sorts" pitchFamily="2" charset="2"/>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340"/>
                                        </p:tgtEl>
                                        <p:attrNameLst>
                                          <p:attrName>style.visibility</p:attrName>
                                        </p:attrNameLst>
                                      </p:cBhvr>
                                      <p:to>
                                        <p:strVal val="visible"/>
                                      </p:to>
                                    </p:set>
                                    <p:anim calcmode="lin" valueType="num">
                                      <p:cBhvr additive="base">
                                        <p:cTn id="7" dur="500" fill="hold"/>
                                        <p:tgtEl>
                                          <p:spTgt spid="14340"/>
                                        </p:tgtEl>
                                        <p:attrNameLst>
                                          <p:attrName>ppt_x</p:attrName>
                                        </p:attrNameLst>
                                      </p:cBhvr>
                                      <p:tavLst>
                                        <p:tav tm="0">
                                          <p:val>
                                            <p:strVal val="1+#ppt_w/2"/>
                                          </p:val>
                                        </p:tav>
                                        <p:tav tm="100000">
                                          <p:val>
                                            <p:strVal val="#ppt_x"/>
                                          </p:val>
                                        </p:tav>
                                      </p:tavLst>
                                    </p:anim>
                                    <p:anim calcmode="lin" valueType="num">
                                      <p:cBhvr additive="base">
                                        <p:cTn id="8" dur="500" fill="hold"/>
                                        <p:tgtEl>
                                          <p:spTgt spid="14340"/>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grpId="0" nodeType="clickEffect">
                                  <p:stCondLst>
                                    <p:cond delay="0"/>
                                  </p:stCondLst>
                                  <p:childTnLst>
                                    <p:set>
                                      <p:cBhvr>
                                        <p:cTn id="12" dur="1" fill="hold">
                                          <p:stCondLst>
                                            <p:cond delay="0"/>
                                          </p:stCondLst>
                                        </p:cTn>
                                        <p:tgtEl>
                                          <p:spTgt spid="14341"/>
                                        </p:tgtEl>
                                        <p:attrNameLst>
                                          <p:attrName>style.visibility</p:attrName>
                                        </p:attrNameLst>
                                      </p:cBhvr>
                                      <p:to>
                                        <p:strVal val="visible"/>
                                      </p:to>
                                    </p:set>
                                    <p:anim calcmode="lin" valueType="num">
                                      <p:cBhvr additive="base">
                                        <p:cTn id="13" dur="500" fill="hold"/>
                                        <p:tgtEl>
                                          <p:spTgt spid="14341"/>
                                        </p:tgtEl>
                                        <p:attrNameLst>
                                          <p:attrName>ppt_x</p:attrName>
                                        </p:attrNameLst>
                                      </p:cBhvr>
                                      <p:tavLst>
                                        <p:tav tm="0">
                                          <p:val>
                                            <p:strVal val="1+#ppt_w/2"/>
                                          </p:val>
                                        </p:tav>
                                        <p:tav tm="100000">
                                          <p:val>
                                            <p:strVal val="#ppt_x"/>
                                          </p:val>
                                        </p:tav>
                                      </p:tavLst>
                                    </p:anim>
                                    <p:anim calcmode="lin" valueType="num">
                                      <p:cBhvr additive="base">
                                        <p:cTn id="14" dur="500" fill="hold"/>
                                        <p:tgtEl>
                                          <p:spTgt spid="1434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340" grpId="0"/>
      <p:bldP spid="14341"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3314" name="Rectangle 4"/>
          <p:cNvSpPr/>
          <p:nvPr/>
        </p:nvSpPr>
        <p:spPr>
          <a:xfrm>
            <a:off x="1905000" y="533400"/>
            <a:ext cx="8382000" cy="5492750"/>
          </a:xfrm>
          <a:prstGeom prst="rect">
            <a:avLst/>
          </a:prstGeom>
          <a:noFill/>
          <a:ln w="9525">
            <a:noFill/>
          </a:ln>
        </p:spPr>
        <p:txBody>
          <a:bodyPr>
            <a:spAutoFit/>
          </a:bodyPr>
          <a:p>
            <a:pPr marL="355600" indent="-355600">
              <a:lnSpc>
                <a:spcPct val="130000"/>
              </a:lnSpc>
            </a:pPr>
            <a:r>
              <a:rPr lang="zh-CN" altLang="en-US" sz="3000" b="1" dirty="0">
                <a:solidFill>
                  <a:srgbClr val="FF3300"/>
                </a:solidFill>
                <a:latin typeface="楷体_GB2312" pitchFamily="49" charset="-122"/>
                <a:ea typeface="楷体_GB2312" pitchFamily="49" charset="-122"/>
              </a:rPr>
              <a:t>注意：</a:t>
            </a:r>
            <a:endParaRPr lang="zh-CN" altLang="en-US" sz="3000" b="1" dirty="0">
              <a:solidFill>
                <a:srgbClr val="FF3300"/>
              </a:solidFill>
              <a:latin typeface="楷体_GB2312" pitchFamily="49" charset="-122"/>
              <a:ea typeface="楷体_GB2312" pitchFamily="49" charset="-122"/>
            </a:endParaRPr>
          </a:p>
          <a:p>
            <a:pPr marL="355600" indent="-355600">
              <a:lnSpc>
                <a:spcPct val="130000"/>
              </a:lnSpc>
              <a:buChar char="•"/>
            </a:pPr>
            <a:r>
              <a:rPr lang="zh-CN" altLang="en-US" sz="3000" b="1" dirty="0">
                <a:solidFill>
                  <a:srgbClr val="990099"/>
                </a:solidFill>
                <a:latin typeface="楷体_GB2312" pitchFamily="49" charset="-122"/>
                <a:ea typeface="楷体_GB2312" pitchFamily="49" charset="-122"/>
              </a:rPr>
              <a:t>编译系统将大写字母和小写字母认为是两个不  同的字符</a:t>
            </a:r>
            <a:r>
              <a:rPr lang="en-US" altLang="zh-CN" sz="3000" b="1" dirty="0">
                <a:solidFill>
                  <a:srgbClr val="990099"/>
                </a:solidFill>
                <a:latin typeface="楷体_GB2312" pitchFamily="49" charset="-122"/>
                <a:ea typeface="楷体_GB2312" pitchFamily="49" charset="-122"/>
              </a:rPr>
              <a:t>(</a:t>
            </a:r>
            <a:r>
              <a:rPr lang="zh-CN" altLang="en-US" sz="3000" b="1" dirty="0">
                <a:solidFill>
                  <a:srgbClr val="990099"/>
                </a:solidFill>
                <a:latin typeface="楷体_GB2312" pitchFamily="49" charset="-122"/>
                <a:ea typeface="楷体_GB2312" pitchFamily="49" charset="-122"/>
              </a:rPr>
              <a:t>习惯上，符号常量用大写</a:t>
            </a:r>
            <a:r>
              <a:rPr lang="en-US" altLang="zh-CN" sz="3000" b="1" dirty="0">
                <a:solidFill>
                  <a:srgbClr val="990099"/>
                </a:solidFill>
                <a:latin typeface="楷体_GB2312" pitchFamily="49" charset="-122"/>
                <a:ea typeface="楷体_GB2312" pitchFamily="49" charset="-122"/>
              </a:rPr>
              <a:t>)</a:t>
            </a:r>
            <a:r>
              <a:rPr lang="zh-CN" altLang="en-US" sz="3000" b="1" dirty="0">
                <a:solidFill>
                  <a:srgbClr val="990099"/>
                </a:solidFill>
                <a:latin typeface="楷体_GB2312" pitchFamily="49" charset="-122"/>
                <a:ea typeface="楷体_GB2312" pitchFamily="49" charset="-122"/>
              </a:rPr>
              <a:t>。 </a:t>
            </a:r>
            <a:endParaRPr lang="zh-CN" altLang="en-US" sz="3000" b="1" dirty="0">
              <a:solidFill>
                <a:srgbClr val="990099"/>
              </a:solidFill>
              <a:latin typeface="楷体_GB2312" pitchFamily="49" charset="-122"/>
              <a:ea typeface="楷体_GB2312" pitchFamily="49" charset="-122"/>
            </a:endParaRPr>
          </a:p>
          <a:p>
            <a:pPr marL="355600" indent="-355600">
              <a:lnSpc>
                <a:spcPct val="130000"/>
              </a:lnSpc>
              <a:buChar char="•"/>
            </a:pPr>
            <a:r>
              <a:rPr lang="zh-CN" altLang="en-US" sz="3000" b="1" dirty="0">
                <a:solidFill>
                  <a:srgbClr val="990099"/>
                </a:solidFill>
                <a:latin typeface="楷体_GB2312" pitchFamily="49" charset="-122"/>
                <a:ea typeface="楷体_GB2312" pitchFamily="49" charset="-122"/>
              </a:rPr>
              <a:t>建议变量名的长度最好不要超过</a:t>
            </a:r>
            <a:r>
              <a:rPr lang="en-US" altLang="zh-CN" sz="3000" b="1" dirty="0">
                <a:solidFill>
                  <a:srgbClr val="990099"/>
                </a:solidFill>
                <a:latin typeface="楷体_GB2312" pitchFamily="49" charset="-122"/>
                <a:ea typeface="楷体_GB2312" pitchFamily="49" charset="-122"/>
              </a:rPr>
              <a:t>8</a:t>
            </a:r>
            <a:r>
              <a:rPr lang="zh-CN" altLang="en-US" sz="3000" b="1" dirty="0">
                <a:solidFill>
                  <a:srgbClr val="990099"/>
                </a:solidFill>
                <a:latin typeface="楷体_GB2312" pitchFamily="49" charset="-122"/>
                <a:ea typeface="楷体_GB2312" pitchFamily="49" charset="-122"/>
              </a:rPr>
              <a:t>个字符。</a:t>
            </a:r>
            <a:endParaRPr lang="zh-CN" altLang="en-US" sz="3000" b="1" dirty="0">
              <a:solidFill>
                <a:srgbClr val="990099"/>
              </a:solidFill>
              <a:latin typeface="楷体_GB2312" pitchFamily="49" charset="-122"/>
              <a:ea typeface="楷体_GB2312" pitchFamily="49" charset="-122"/>
            </a:endParaRPr>
          </a:p>
          <a:p>
            <a:pPr marL="355600" indent="-355600">
              <a:lnSpc>
                <a:spcPct val="130000"/>
              </a:lnSpc>
              <a:buChar char="•"/>
            </a:pPr>
            <a:r>
              <a:rPr lang="zh-CN" altLang="en-US" sz="3000" b="1" dirty="0">
                <a:solidFill>
                  <a:srgbClr val="990099"/>
                </a:solidFill>
                <a:latin typeface="楷体_GB2312" pitchFamily="49" charset="-122"/>
                <a:ea typeface="楷体_GB2312" pitchFamily="49" charset="-122"/>
              </a:rPr>
              <a:t>在选择变量名和其它标识符时，应注意做到</a:t>
            </a:r>
            <a:r>
              <a:rPr lang="zh-CN" altLang="en-US" sz="3000" b="1" dirty="0">
                <a:solidFill>
                  <a:srgbClr val="990099"/>
                </a:solidFill>
                <a:latin typeface="Arial" panose="020B0604020202020204" pitchFamily="34" charset="0"/>
                <a:ea typeface="楷体_GB2312" pitchFamily="49" charset="-122"/>
              </a:rPr>
              <a:t>“</a:t>
            </a:r>
            <a:r>
              <a:rPr lang="zh-CN" altLang="en-US" sz="3000" b="1" dirty="0">
                <a:solidFill>
                  <a:srgbClr val="990099"/>
                </a:solidFill>
                <a:latin typeface="楷体_GB2312" pitchFamily="49" charset="-122"/>
                <a:ea typeface="楷体_GB2312" pitchFamily="49" charset="-122"/>
              </a:rPr>
              <a:t>见名知意</a:t>
            </a:r>
            <a:r>
              <a:rPr lang="zh-CN" altLang="en-US" sz="3000" b="1" dirty="0">
                <a:solidFill>
                  <a:srgbClr val="990099"/>
                </a:solidFill>
                <a:latin typeface="Arial" panose="020B0604020202020204" pitchFamily="34" charset="0"/>
                <a:ea typeface="楷体_GB2312" pitchFamily="49" charset="-122"/>
              </a:rPr>
              <a:t>”</a:t>
            </a:r>
            <a:r>
              <a:rPr lang="zh-CN" altLang="en-US" sz="3000" b="1" dirty="0">
                <a:solidFill>
                  <a:srgbClr val="990099"/>
                </a:solidFill>
                <a:latin typeface="楷体_GB2312" pitchFamily="49" charset="-122"/>
                <a:ea typeface="楷体_GB2312" pitchFamily="49" charset="-122"/>
              </a:rPr>
              <a:t>，即选有含意的英文单词（或其缩写）作标识符。</a:t>
            </a:r>
            <a:endParaRPr lang="zh-CN" altLang="en-US" sz="3000" b="1" dirty="0">
              <a:solidFill>
                <a:srgbClr val="990099"/>
              </a:solidFill>
              <a:latin typeface="楷体_GB2312" pitchFamily="49" charset="-122"/>
              <a:ea typeface="楷体_GB2312" pitchFamily="49" charset="-122"/>
            </a:endParaRPr>
          </a:p>
          <a:p>
            <a:pPr marL="355600" indent="-355600">
              <a:lnSpc>
                <a:spcPct val="130000"/>
              </a:lnSpc>
              <a:buChar char="•"/>
            </a:pPr>
            <a:r>
              <a:rPr lang="zh-CN" altLang="en-US" sz="3000" b="1" dirty="0">
                <a:solidFill>
                  <a:srgbClr val="990099"/>
                </a:solidFill>
                <a:latin typeface="楷体_GB2312" pitchFamily="49" charset="-122"/>
                <a:ea typeface="楷体_GB2312" pitchFamily="49" charset="-122"/>
              </a:rPr>
              <a:t>要求对所有用到的变量作强制定义，也就是</a:t>
            </a:r>
            <a:r>
              <a:rPr lang="zh-CN" altLang="en-US" sz="3000" b="1" dirty="0">
                <a:solidFill>
                  <a:srgbClr val="990099"/>
                </a:solidFill>
                <a:latin typeface="Arial" panose="020B0604020202020204" pitchFamily="34" charset="0"/>
                <a:ea typeface="楷体_GB2312" pitchFamily="49" charset="-122"/>
              </a:rPr>
              <a:t>“</a:t>
            </a:r>
            <a:r>
              <a:rPr lang="zh-CN" altLang="en-US" sz="3000" b="1" u="sng" dirty="0">
                <a:solidFill>
                  <a:srgbClr val="990099"/>
                </a:solidFill>
                <a:latin typeface="楷体_GB2312" pitchFamily="49" charset="-122"/>
                <a:ea typeface="楷体_GB2312" pitchFamily="49" charset="-122"/>
              </a:rPr>
              <a:t>先定义，后使用</a:t>
            </a:r>
            <a:r>
              <a:rPr lang="zh-CN" altLang="en-US" sz="3000" b="1" dirty="0">
                <a:solidFill>
                  <a:srgbClr val="990099"/>
                </a:solidFill>
                <a:latin typeface="Arial" panose="020B0604020202020204" pitchFamily="34" charset="0"/>
                <a:ea typeface="楷体_GB2312" pitchFamily="49" charset="-122"/>
              </a:rPr>
              <a:t>”</a:t>
            </a:r>
            <a:r>
              <a:rPr lang="zh-CN" altLang="en-US" sz="3000" b="1" dirty="0">
                <a:solidFill>
                  <a:srgbClr val="990099"/>
                </a:solidFill>
                <a:latin typeface="楷体_GB2312" pitchFamily="49" charset="-122"/>
                <a:ea typeface="楷体_GB2312" pitchFamily="49" charset="-122"/>
              </a:rPr>
              <a:t> 。</a:t>
            </a:r>
            <a:endParaRPr lang="zh-CN" altLang="en-US" sz="3000" b="1" dirty="0">
              <a:solidFill>
                <a:srgbClr val="990099"/>
              </a:solidFill>
              <a:latin typeface="楷体_GB2312" pitchFamily="49" charset="-122"/>
              <a:ea typeface="楷体_GB2312" pitchFamily="49" charset="-122"/>
            </a:endParaRPr>
          </a:p>
        </p:txBody>
      </p:sp>
      <p:sp>
        <p:nvSpPr>
          <p:cNvPr id="15365" name="Text Box 5"/>
          <p:cNvSpPr txBox="1"/>
          <p:nvPr/>
        </p:nvSpPr>
        <p:spPr>
          <a:xfrm>
            <a:off x="5715000" y="228600"/>
            <a:ext cx="4114800" cy="368300"/>
          </a:xfrm>
          <a:prstGeom prst="rect">
            <a:avLst/>
          </a:prstGeom>
          <a:noFill/>
          <a:ln w="9525">
            <a:noFill/>
          </a:ln>
        </p:spPr>
        <p:txBody>
          <a:bodyPr>
            <a:spAutoFit/>
          </a:bodyPr>
          <a:p>
            <a:pPr>
              <a:spcBef>
                <a:spcPct val="50000"/>
              </a:spcBef>
            </a:pPr>
            <a:endParaRPr lang="en-US" altLang="zh-CN" b="1" dirty="0">
              <a:solidFill>
                <a:srgbClr val="000000"/>
              </a:solidFill>
              <a:latin typeface="Verdana" panose="020B0604030504040204" pitchFamily="34" charset="0"/>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5365"/>
                                        </p:tgtEl>
                                        <p:attrNameLst>
                                          <p:attrName>style.visibility</p:attrName>
                                        </p:attrNameLst>
                                      </p:cBhvr>
                                      <p:to>
                                        <p:strVal val="visible"/>
                                      </p:to>
                                    </p:set>
                                    <p:animEffect transition="in" filter="blinds(horizontal)">
                                      <p:cBhvr>
                                        <p:cTn id="7" dur="500"/>
                                        <p:tgtEl>
                                          <p:spTgt spid="15365"/>
                                        </p:tgtEl>
                                      </p:cBhvr>
                                    </p:animEffect>
                                  </p:childTnLst>
                                </p:cTn>
                              </p:par>
                            </p:childTnLst>
                          </p:cTn>
                        </p:par>
                      </p:childTnLst>
                    </p:cTn>
                  </p:par>
                  <p:par>
                    <p:cTn id="8" fill="hold">
                      <p:stCondLst>
                        <p:cond delay="indefinite"/>
                      </p:stCondLst>
                      <p:childTnLst>
                        <p:par>
                          <p:cTn id="9" fill="hold">
                            <p:stCondLst>
                              <p:cond delay="0"/>
                            </p:stCondLst>
                            <p:childTnLst>
                              <p:par>
                                <p:cTn id="10" presetID="1" presetClass="exit" presetSubtype="0" fill="hold" grpId="1" nodeType="clickEffect">
                                  <p:stCondLst>
                                    <p:cond delay="0"/>
                                  </p:stCondLst>
                                  <p:childTnLst>
                                    <p:set>
                                      <p:cBhvr>
                                        <p:cTn id="11" dur="1" fill="hold">
                                          <p:stCondLst>
                                            <p:cond delay="0"/>
                                          </p:stCondLst>
                                        </p:cTn>
                                        <p:tgtEl>
                                          <p:spTgt spid="1536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365" grpId="0"/>
      <p:bldP spid="15365" grpId="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338" name="Rectangle 2"/>
          <p:cNvSpPr>
            <a:spLocks noGrp="1"/>
          </p:cNvSpPr>
          <p:nvPr>
            <p:ph type="title"/>
          </p:nvPr>
        </p:nvSpPr>
        <p:spPr>
          <a:xfrm>
            <a:off x="1905000" y="0"/>
            <a:ext cx="8243888" cy="884238"/>
          </a:xfrm>
        </p:spPr>
        <p:txBody>
          <a:bodyPr vert="horz" wrap="square" lIns="91440" tIns="45720" rIns="91440" bIns="45720" anchor="b" anchorCtr="0"/>
          <a:p>
            <a:pPr algn="l" eaLnBrk="1" hangingPunct="1"/>
            <a:r>
              <a:rPr lang="en-US" altLang="zh-CN" sz="4000" b="1" dirty="0">
                <a:effectLst/>
                <a:latin typeface="Times New Roman" panose="02020603050405020304" pitchFamily="18" charset="0"/>
              </a:rPr>
              <a:t> 2.3  </a:t>
            </a:r>
            <a:r>
              <a:rPr lang="zh-CN" altLang="en-US" sz="4000" b="1" dirty="0">
                <a:effectLst/>
                <a:latin typeface="Times New Roman" panose="02020603050405020304" pitchFamily="18" charset="0"/>
              </a:rPr>
              <a:t>整型数据</a:t>
            </a:r>
            <a:endParaRPr lang="zh-CN" altLang="en-US" sz="4000" b="1" dirty="0">
              <a:effectLst/>
              <a:latin typeface="Times New Roman" panose="02020603050405020304" pitchFamily="18" charset="0"/>
            </a:endParaRPr>
          </a:p>
        </p:txBody>
      </p:sp>
      <p:sp>
        <p:nvSpPr>
          <p:cNvPr id="14339" name="Rectangle 3"/>
          <p:cNvSpPr>
            <a:spLocks noGrp="1"/>
          </p:cNvSpPr>
          <p:nvPr>
            <p:ph idx="1"/>
          </p:nvPr>
        </p:nvSpPr>
        <p:spPr>
          <a:xfrm>
            <a:off x="1828800" y="1600200"/>
            <a:ext cx="8839200" cy="5410200"/>
          </a:xfrm>
        </p:spPr>
        <p:txBody>
          <a:bodyPr vert="horz" wrap="square" lIns="91440" tIns="45720" rIns="91440" bIns="45720" anchor="t" anchorCtr="0"/>
          <a:p>
            <a:pPr marL="0" indent="0" eaLnBrk="1" hangingPunct="1">
              <a:lnSpc>
                <a:spcPct val="110000"/>
              </a:lnSpc>
              <a:buNone/>
            </a:pPr>
            <a:r>
              <a:rPr lang="zh-CN" altLang="en-US" sz="2800" b="1" dirty="0">
                <a:solidFill>
                  <a:srgbClr val="990099"/>
                </a:solidFill>
                <a:latin typeface="楷体_GB2312" pitchFamily="49" charset="-122"/>
                <a:ea typeface="楷体_GB2312" pitchFamily="49" charset="-122"/>
              </a:rPr>
              <a:t>整型常量即整常数。在Ｃ语言中，整常数可用以下三种形式表示：</a:t>
            </a:r>
            <a:endParaRPr lang="zh-CN" altLang="en-US" sz="2800" b="1" dirty="0">
              <a:solidFill>
                <a:srgbClr val="990099"/>
              </a:solidFill>
              <a:latin typeface="楷体_GB2312" pitchFamily="49" charset="-122"/>
              <a:ea typeface="楷体_GB2312" pitchFamily="49" charset="-122"/>
            </a:endParaRPr>
          </a:p>
          <a:p>
            <a:pPr marL="0" indent="0" eaLnBrk="1" hangingPunct="1">
              <a:lnSpc>
                <a:spcPct val="110000"/>
              </a:lnSpc>
              <a:buNone/>
            </a:pPr>
            <a:r>
              <a:rPr lang="en-US" altLang="zh-CN" sz="2800" b="1" dirty="0">
                <a:solidFill>
                  <a:srgbClr val="990099"/>
                </a:solidFill>
                <a:latin typeface="楷体_GB2312" pitchFamily="49" charset="-122"/>
                <a:ea typeface="楷体_GB2312" pitchFamily="49" charset="-122"/>
              </a:rPr>
              <a:t>(1)</a:t>
            </a:r>
            <a:r>
              <a:rPr lang="zh-CN" altLang="en-US" sz="2800" b="1" dirty="0">
                <a:solidFill>
                  <a:srgbClr val="990099"/>
                </a:solidFill>
                <a:latin typeface="楷体_GB2312" pitchFamily="49" charset="-122"/>
                <a:ea typeface="楷体_GB2312" pitchFamily="49" charset="-122"/>
              </a:rPr>
              <a:t>十进制整数。</a:t>
            </a:r>
            <a:endParaRPr lang="zh-CN" altLang="en-US" sz="2800" b="1" dirty="0">
              <a:solidFill>
                <a:srgbClr val="990099"/>
              </a:solidFill>
              <a:latin typeface="楷体_GB2312" pitchFamily="49" charset="-122"/>
              <a:ea typeface="楷体_GB2312" pitchFamily="49" charset="-122"/>
            </a:endParaRPr>
          </a:p>
          <a:p>
            <a:pPr marL="0" indent="0" eaLnBrk="1" hangingPunct="1">
              <a:lnSpc>
                <a:spcPct val="110000"/>
              </a:lnSpc>
              <a:buNone/>
            </a:pPr>
            <a:r>
              <a:rPr lang="zh-CN" altLang="en-US" sz="2800" b="1" dirty="0">
                <a:solidFill>
                  <a:srgbClr val="990099"/>
                </a:solidFill>
                <a:latin typeface="楷体_GB2312" pitchFamily="49" charset="-122"/>
                <a:ea typeface="楷体_GB2312" pitchFamily="49" charset="-122"/>
              </a:rPr>
              <a:t>     </a:t>
            </a:r>
            <a:r>
              <a:rPr lang="zh-CN" altLang="en-US" sz="2800" b="1" dirty="0">
                <a:solidFill>
                  <a:srgbClr val="FF3300"/>
                </a:solidFill>
                <a:latin typeface="楷体_GB2312" pitchFamily="49" charset="-122"/>
                <a:ea typeface="楷体_GB2312" pitchFamily="49" charset="-122"/>
              </a:rPr>
              <a:t>如：</a:t>
            </a:r>
            <a:r>
              <a:rPr lang="en-US" altLang="zh-CN" sz="2800" b="1" dirty="0">
                <a:solidFill>
                  <a:srgbClr val="FF3300"/>
                </a:solidFill>
                <a:latin typeface="楷体_GB2312" pitchFamily="49" charset="-122"/>
                <a:ea typeface="楷体_GB2312" pitchFamily="49" charset="-122"/>
              </a:rPr>
              <a:t>123, -456</a:t>
            </a:r>
            <a:r>
              <a:rPr lang="zh-CN" altLang="en-US" sz="2800" b="1" dirty="0">
                <a:solidFill>
                  <a:srgbClr val="FF3300"/>
                </a:solidFill>
                <a:latin typeface="楷体_GB2312" pitchFamily="49" charset="-122"/>
                <a:ea typeface="楷体_GB2312" pitchFamily="49" charset="-122"/>
              </a:rPr>
              <a:t>，</a:t>
            </a:r>
            <a:r>
              <a:rPr lang="en-US" altLang="zh-CN" sz="2800" b="1" dirty="0">
                <a:solidFill>
                  <a:srgbClr val="FF3300"/>
                </a:solidFill>
                <a:latin typeface="楷体_GB2312" pitchFamily="49" charset="-122"/>
                <a:ea typeface="楷体_GB2312" pitchFamily="49" charset="-122"/>
              </a:rPr>
              <a:t>4</a:t>
            </a:r>
            <a:r>
              <a:rPr lang="zh-CN" altLang="en-US" sz="2800" b="1" dirty="0">
                <a:solidFill>
                  <a:srgbClr val="FF3300"/>
                </a:solidFill>
                <a:latin typeface="楷体_GB2312" pitchFamily="49" charset="-122"/>
                <a:ea typeface="楷体_GB2312" pitchFamily="49" charset="-122"/>
              </a:rPr>
              <a:t>。</a:t>
            </a:r>
            <a:endParaRPr lang="zh-CN" altLang="en-US" sz="2800" b="1" dirty="0">
              <a:solidFill>
                <a:srgbClr val="FF3300"/>
              </a:solidFill>
              <a:latin typeface="楷体_GB2312" pitchFamily="49" charset="-122"/>
              <a:ea typeface="楷体_GB2312" pitchFamily="49" charset="-122"/>
            </a:endParaRPr>
          </a:p>
          <a:p>
            <a:pPr marL="0" indent="0" eaLnBrk="1" hangingPunct="1">
              <a:lnSpc>
                <a:spcPct val="110000"/>
              </a:lnSpc>
              <a:buNone/>
            </a:pPr>
            <a:r>
              <a:rPr lang="en-US" altLang="zh-CN" sz="2800" b="1" dirty="0">
                <a:solidFill>
                  <a:srgbClr val="990099"/>
                </a:solidFill>
                <a:latin typeface="楷体_GB2312" pitchFamily="49" charset="-122"/>
                <a:ea typeface="楷体_GB2312" pitchFamily="49" charset="-122"/>
              </a:rPr>
              <a:t>(2)</a:t>
            </a:r>
            <a:r>
              <a:rPr lang="zh-CN" altLang="en-US" sz="2800" b="1" dirty="0">
                <a:solidFill>
                  <a:srgbClr val="990099"/>
                </a:solidFill>
                <a:latin typeface="楷体_GB2312" pitchFamily="49" charset="-122"/>
                <a:ea typeface="楷体_GB2312" pitchFamily="49" charset="-122"/>
              </a:rPr>
              <a:t>八进制整数。以</a:t>
            </a:r>
            <a:r>
              <a:rPr lang="en-US" altLang="zh-CN" sz="2800" b="1" dirty="0">
                <a:solidFill>
                  <a:srgbClr val="990099"/>
                </a:solidFill>
                <a:latin typeface="楷体_GB2312" pitchFamily="49" charset="-122"/>
                <a:ea typeface="楷体_GB2312" pitchFamily="49" charset="-122"/>
              </a:rPr>
              <a:t>0</a:t>
            </a:r>
            <a:r>
              <a:rPr lang="zh-CN" altLang="en-US" sz="2800" b="1" dirty="0">
                <a:solidFill>
                  <a:srgbClr val="990099"/>
                </a:solidFill>
                <a:latin typeface="楷体_GB2312" pitchFamily="49" charset="-122"/>
                <a:ea typeface="楷体_GB2312" pitchFamily="49" charset="-122"/>
              </a:rPr>
              <a:t>开头的数是八进制数。</a:t>
            </a:r>
            <a:endParaRPr lang="zh-CN" altLang="en-US" sz="2800" b="1" dirty="0">
              <a:solidFill>
                <a:srgbClr val="990099"/>
              </a:solidFill>
              <a:latin typeface="楷体_GB2312" pitchFamily="49" charset="-122"/>
              <a:ea typeface="楷体_GB2312" pitchFamily="49" charset="-122"/>
            </a:endParaRPr>
          </a:p>
          <a:p>
            <a:pPr marL="0" indent="0" eaLnBrk="1" hangingPunct="1">
              <a:lnSpc>
                <a:spcPct val="110000"/>
              </a:lnSpc>
              <a:buNone/>
            </a:pPr>
            <a:r>
              <a:rPr lang="zh-CN" altLang="en-US" sz="2800" b="1" dirty="0">
                <a:solidFill>
                  <a:srgbClr val="990099"/>
                </a:solidFill>
                <a:latin typeface="楷体_GB2312" pitchFamily="49" charset="-122"/>
                <a:ea typeface="楷体_GB2312" pitchFamily="49" charset="-122"/>
              </a:rPr>
              <a:t>     </a:t>
            </a:r>
            <a:r>
              <a:rPr lang="zh-CN" altLang="en-US" sz="2800" b="1" dirty="0">
                <a:solidFill>
                  <a:srgbClr val="FF3300"/>
                </a:solidFill>
                <a:latin typeface="楷体_GB2312" pitchFamily="49" charset="-122"/>
                <a:ea typeface="楷体_GB2312" pitchFamily="49" charset="-122"/>
              </a:rPr>
              <a:t>如：</a:t>
            </a:r>
            <a:r>
              <a:rPr lang="en-US" altLang="zh-CN" sz="2800" b="1" dirty="0">
                <a:solidFill>
                  <a:srgbClr val="FF3300"/>
                </a:solidFill>
                <a:latin typeface="楷体_GB2312" pitchFamily="49" charset="-122"/>
                <a:ea typeface="楷体_GB2312" pitchFamily="49" charset="-122"/>
              </a:rPr>
              <a:t>0123</a:t>
            </a:r>
            <a:r>
              <a:rPr lang="zh-CN" altLang="en-US" sz="2800" b="1" dirty="0">
                <a:solidFill>
                  <a:srgbClr val="FF3300"/>
                </a:solidFill>
                <a:latin typeface="楷体_GB2312" pitchFamily="49" charset="-122"/>
                <a:ea typeface="楷体_GB2312" pitchFamily="49" charset="-122"/>
              </a:rPr>
              <a:t>表示八进制数</a:t>
            </a:r>
            <a:r>
              <a:rPr lang="en-US" altLang="zh-CN" sz="2800" b="1" dirty="0">
                <a:solidFill>
                  <a:srgbClr val="FF3300"/>
                </a:solidFill>
                <a:latin typeface="楷体_GB2312" pitchFamily="49" charset="-122"/>
                <a:ea typeface="楷体_GB2312" pitchFamily="49" charset="-122"/>
              </a:rPr>
              <a:t>123</a:t>
            </a:r>
            <a:r>
              <a:rPr lang="zh-CN" altLang="en-US" sz="2800" b="1" dirty="0">
                <a:solidFill>
                  <a:srgbClr val="FF3300"/>
                </a:solidFill>
                <a:latin typeface="楷体_GB2312" pitchFamily="49" charset="-122"/>
                <a:ea typeface="楷体_GB2312" pitchFamily="49" charset="-122"/>
              </a:rPr>
              <a:t>，等于十进制数</a:t>
            </a:r>
            <a:r>
              <a:rPr lang="en-US" altLang="zh-CN" sz="2800" b="1" dirty="0">
                <a:solidFill>
                  <a:srgbClr val="FF3300"/>
                </a:solidFill>
                <a:latin typeface="楷体_GB2312" pitchFamily="49" charset="-122"/>
                <a:ea typeface="楷体_GB2312" pitchFamily="49" charset="-122"/>
              </a:rPr>
              <a:t>83,</a:t>
            </a:r>
            <a:endParaRPr lang="en-US" altLang="zh-CN" sz="2800" b="1" dirty="0">
              <a:solidFill>
                <a:srgbClr val="FF3300"/>
              </a:solidFill>
              <a:latin typeface="楷体_GB2312" pitchFamily="49" charset="-122"/>
              <a:ea typeface="楷体_GB2312" pitchFamily="49" charset="-122"/>
            </a:endParaRPr>
          </a:p>
          <a:p>
            <a:pPr marL="0" indent="0" eaLnBrk="1" hangingPunct="1">
              <a:lnSpc>
                <a:spcPct val="110000"/>
              </a:lnSpc>
              <a:buNone/>
            </a:pPr>
            <a:r>
              <a:rPr lang="en-US" altLang="zh-CN" sz="2800" b="1" dirty="0">
                <a:solidFill>
                  <a:srgbClr val="990099"/>
                </a:solidFill>
                <a:latin typeface="楷体_GB2312" pitchFamily="49" charset="-122"/>
                <a:ea typeface="楷体_GB2312" pitchFamily="49" charset="-122"/>
              </a:rPr>
              <a:t>(3)</a:t>
            </a:r>
            <a:r>
              <a:rPr lang="zh-CN" altLang="en-US" sz="2800" b="1" dirty="0">
                <a:solidFill>
                  <a:srgbClr val="990099"/>
                </a:solidFill>
                <a:latin typeface="楷体_GB2312" pitchFamily="49" charset="-122"/>
                <a:ea typeface="楷体_GB2312" pitchFamily="49" charset="-122"/>
              </a:rPr>
              <a:t>十六进制整数。以</a:t>
            </a:r>
            <a:r>
              <a:rPr lang="en-US" altLang="zh-CN" sz="2800" b="1" dirty="0">
                <a:solidFill>
                  <a:srgbClr val="990099"/>
                </a:solidFill>
                <a:latin typeface="楷体_GB2312" pitchFamily="49" charset="-122"/>
                <a:ea typeface="楷体_GB2312" pitchFamily="49" charset="-122"/>
              </a:rPr>
              <a:t>0x</a:t>
            </a:r>
            <a:r>
              <a:rPr lang="zh-CN" altLang="en-US" sz="2800" b="1" dirty="0">
                <a:solidFill>
                  <a:srgbClr val="990099"/>
                </a:solidFill>
                <a:latin typeface="楷体_GB2312" pitchFamily="49" charset="-122"/>
                <a:ea typeface="楷体_GB2312" pitchFamily="49" charset="-122"/>
              </a:rPr>
              <a:t>开头的数是</a:t>
            </a:r>
            <a:r>
              <a:rPr lang="en-US" altLang="zh-CN" sz="2800" b="1" dirty="0">
                <a:solidFill>
                  <a:srgbClr val="990099"/>
                </a:solidFill>
                <a:latin typeface="楷体_GB2312" pitchFamily="49" charset="-122"/>
                <a:ea typeface="楷体_GB2312" pitchFamily="49" charset="-122"/>
              </a:rPr>
              <a:t>16</a:t>
            </a:r>
            <a:r>
              <a:rPr lang="zh-CN" altLang="en-US" sz="2800" b="1" dirty="0">
                <a:solidFill>
                  <a:srgbClr val="990099"/>
                </a:solidFill>
                <a:latin typeface="楷体_GB2312" pitchFamily="49" charset="-122"/>
                <a:ea typeface="楷体_GB2312" pitchFamily="49" charset="-122"/>
              </a:rPr>
              <a:t>进制数。</a:t>
            </a:r>
            <a:endParaRPr lang="zh-CN" altLang="en-US" sz="2800" b="1" dirty="0">
              <a:solidFill>
                <a:srgbClr val="990099"/>
              </a:solidFill>
              <a:latin typeface="楷体_GB2312" pitchFamily="49" charset="-122"/>
              <a:ea typeface="楷体_GB2312" pitchFamily="49" charset="-122"/>
            </a:endParaRPr>
          </a:p>
          <a:p>
            <a:pPr marL="0" indent="0" eaLnBrk="1" hangingPunct="1">
              <a:lnSpc>
                <a:spcPct val="110000"/>
              </a:lnSpc>
              <a:buNone/>
            </a:pPr>
            <a:r>
              <a:rPr lang="zh-CN" altLang="en-US" sz="2800" b="1" dirty="0">
                <a:solidFill>
                  <a:srgbClr val="FF3300"/>
                </a:solidFill>
                <a:latin typeface="楷体_GB2312" pitchFamily="49" charset="-122"/>
                <a:ea typeface="楷体_GB2312" pitchFamily="49" charset="-122"/>
              </a:rPr>
              <a:t>    如：</a:t>
            </a:r>
            <a:r>
              <a:rPr lang="en-US" altLang="zh-CN" sz="2800" b="1" dirty="0">
                <a:solidFill>
                  <a:srgbClr val="FF3300"/>
                </a:solidFill>
                <a:latin typeface="楷体_GB2312" pitchFamily="49" charset="-122"/>
                <a:ea typeface="楷体_GB2312" pitchFamily="49" charset="-122"/>
              </a:rPr>
              <a:t>0x123</a:t>
            </a:r>
            <a:r>
              <a:rPr lang="zh-CN" altLang="en-US" sz="2800" b="1" dirty="0">
                <a:solidFill>
                  <a:srgbClr val="FF3300"/>
                </a:solidFill>
                <a:latin typeface="楷体_GB2312" pitchFamily="49" charset="-122"/>
                <a:ea typeface="楷体_GB2312" pitchFamily="49" charset="-122"/>
              </a:rPr>
              <a:t>，代表</a:t>
            </a:r>
            <a:r>
              <a:rPr lang="en-US" altLang="zh-CN" sz="2800" b="1" dirty="0">
                <a:solidFill>
                  <a:srgbClr val="FF3300"/>
                </a:solidFill>
                <a:latin typeface="楷体_GB2312" pitchFamily="49" charset="-122"/>
                <a:ea typeface="楷体_GB2312" pitchFamily="49" charset="-122"/>
              </a:rPr>
              <a:t>16</a:t>
            </a:r>
            <a:r>
              <a:rPr lang="zh-CN" altLang="en-US" sz="2800" b="1" dirty="0">
                <a:solidFill>
                  <a:srgbClr val="FF3300"/>
                </a:solidFill>
                <a:latin typeface="楷体_GB2312" pitchFamily="49" charset="-122"/>
                <a:ea typeface="楷体_GB2312" pitchFamily="49" charset="-122"/>
              </a:rPr>
              <a:t>进制数</a:t>
            </a:r>
            <a:r>
              <a:rPr lang="en-US" altLang="zh-CN" sz="2800" b="1" dirty="0">
                <a:solidFill>
                  <a:srgbClr val="FF3300"/>
                </a:solidFill>
                <a:latin typeface="楷体_GB2312" pitchFamily="49" charset="-122"/>
                <a:ea typeface="楷体_GB2312" pitchFamily="49" charset="-122"/>
              </a:rPr>
              <a:t>123,</a:t>
            </a:r>
            <a:r>
              <a:rPr lang="zh-CN" altLang="en-US" sz="2800" b="1" dirty="0">
                <a:solidFill>
                  <a:srgbClr val="FF3300"/>
                </a:solidFill>
                <a:latin typeface="楷体_GB2312" pitchFamily="49" charset="-122"/>
                <a:ea typeface="楷体_GB2312" pitchFamily="49" charset="-122"/>
              </a:rPr>
              <a:t>等于十进制数</a:t>
            </a:r>
            <a:r>
              <a:rPr lang="en-US" altLang="zh-CN" sz="2800" b="1" dirty="0">
                <a:solidFill>
                  <a:srgbClr val="FF3300"/>
                </a:solidFill>
                <a:latin typeface="楷体_GB2312" pitchFamily="49" charset="-122"/>
                <a:ea typeface="楷体_GB2312" pitchFamily="49" charset="-122"/>
              </a:rPr>
              <a:t>291</a:t>
            </a:r>
            <a:r>
              <a:rPr lang="zh-CN" altLang="en-US" sz="2800" b="1" dirty="0">
                <a:solidFill>
                  <a:srgbClr val="FF3300"/>
                </a:solidFill>
                <a:latin typeface="楷体_GB2312" pitchFamily="49" charset="-122"/>
                <a:ea typeface="楷体_GB2312" pitchFamily="49" charset="-122"/>
              </a:rPr>
              <a:t>。</a:t>
            </a:r>
            <a:r>
              <a:rPr lang="zh-CN" altLang="en-US" sz="2600" b="1" dirty="0">
                <a:solidFill>
                  <a:srgbClr val="FF3300"/>
                </a:solidFill>
                <a:latin typeface="楷体_GB2312" pitchFamily="49" charset="-122"/>
                <a:ea typeface="楷体_GB2312" pitchFamily="49" charset="-122"/>
              </a:rPr>
              <a:t> </a:t>
            </a:r>
            <a:endParaRPr lang="zh-CN" altLang="en-US" sz="2600" b="1" dirty="0">
              <a:solidFill>
                <a:srgbClr val="FF3300"/>
              </a:solidFill>
              <a:latin typeface="楷体_GB2312" pitchFamily="49" charset="-122"/>
              <a:ea typeface="楷体_GB2312" pitchFamily="49" charset="-122"/>
            </a:endParaRPr>
          </a:p>
        </p:txBody>
      </p:sp>
      <p:sp>
        <p:nvSpPr>
          <p:cNvPr id="14340" name="Rectangle 4"/>
          <p:cNvSpPr/>
          <p:nvPr/>
        </p:nvSpPr>
        <p:spPr>
          <a:xfrm>
            <a:off x="1905000" y="990600"/>
            <a:ext cx="4191000" cy="521970"/>
          </a:xfrm>
          <a:prstGeom prst="rect">
            <a:avLst/>
          </a:prstGeom>
          <a:noFill/>
          <a:ln w="9525">
            <a:noFill/>
          </a:ln>
        </p:spPr>
        <p:txBody>
          <a:bodyPr>
            <a:spAutoFit/>
          </a:bodyPr>
          <a:p>
            <a:pPr>
              <a:spcBef>
                <a:spcPct val="20000"/>
              </a:spcBef>
            </a:pPr>
            <a:r>
              <a:rPr lang="zh-CN" altLang="en-US" sz="2800" b="1" dirty="0">
                <a:solidFill>
                  <a:schemeClr val="tx2"/>
                </a:solidFill>
                <a:latin typeface="Verdana" panose="020B0604030504040204" pitchFamily="34" charset="0"/>
              </a:rPr>
              <a:t>整型常量的表示方法</a:t>
            </a:r>
            <a:endParaRPr lang="zh-CN" altLang="en-US" sz="2800" b="1" dirty="0">
              <a:solidFill>
                <a:schemeClr val="tx2"/>
              </a:solidFill>
              <a:latin typeface="Verdana" panose="020B0604030504040204" pitchFamily="34" charset="0"/>
            </a:endParaRPr>
          </a:p>
        </p:txBody>
      </p:sp>
    </p:spTree>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8" name="Rectangle 3"/>
          <p:cNvSpPr>
            <a:spLocks noGrp="1"/>
          </p:cNvSpPr>
          <p:nvPr>
            <p:ph idx="1"/>
          </p:nvPr>
        </p:nvSpPr>
        <p:spPr>
          <a:xfrm>
            <a:off x="1981200" y="762000"/>
            <a:ext cx="8229600" cy="5218113"/>
          </a:xfrm>
        </p:spPr>
        <p:txBody>
          <a:bodyPr vert="horz" wrap="square" lIns="91440" tIns="45720" rIns="91440" bIns="45720" anchor="t" anchorCtr="0"/>
          <a:p>
            <a:pPr eaLnBrk="1" hangingPunct="1">
              <a:buNone/>
            </a:pPr>
            <a:r>
              <a:rPr lang="en-US" altLang="zh-CN" b="1" dirty="0">
                <a:solidFill>
                  <a:srgbClr val="990099"/>
                </a:solidFill>
                <a:latin typeface="楷体_GB2312" pitchFamily="49" charset="-122"/>
                <a:ea typeface="楷体_GB2312" pitchFamily="49" charset="-122"/>
              </a:rPr>
              <a:t>(2)</a:t>
            </a:r>
            <a:r>
              <a:rPr lang="zh-CN" altLang="en-US" b="1" dirty="0">
                <a:solidFill>
                  <a:srgbClr val="990099"/>
                </a:solidFill>
                <a:latin typeface="楷体_GB2312" pitchFamily="49" charset="-122"/>
                <a:ea typeface="楷体_GB2312" pitchFamily="49" charset="-122"/>
              </a:rPr>
              <a:t>整型变量的分类</a:t>
            </a:r>
            <a:endParaRPr lang="zh-CN" altLang="en-US" b="1" dirty="0">
              <a:solidFill>
                <a:srgbClr val="990099"/>
              </a:solidFill>
              <a:latin typeface="楷体_GB2312" pitchFamily="49" charset="-122"/>
              <a:ea typeface="楷体_GB2312" pitchFamily="49" charset="-122"/>
            </a:endParaRPr>
          </a:p>
          <a:p>
            <a:pPr eaLnBrk="1" hangingPunct="1">
              <a:buNone/>
            </a:pPr>
            <a:endParaRPr lang="zh-CN" altLang="en-US" b="1" dirty="0">
              <a:solidFill>
                <a:srgbClr val="000099"/>
              </a:solidFill>
              <a:latin typeface="楷体_GB2312" pitchFamily="49" charset="-122"/>
              <a:ea typeface="楷体_GB2312" pitchFamily="49" charset="-122"/>
            </a:endParaRPr>
          </a:p>
          <a:p>
            <a:pPr eaLnBrk="1" hangingPunct="1"/>
            <a:endParaRPr lang="en-US" altLang="zh-CN" sz="2600" dirty="0"/>
          </a:p>
        </p:txBody>
      </p:sp>
      <p:sp>
        <p:nvSpPr>
          <p:cNvPr id="18436" name="Text Box 4"/>
          <p:cNvSpPr txBox="1"/>
          <p:nvPr/>
        </p:nvSpPr>
        <p:spPr>
          <a:xfrm>
            <a:off x="2133600" y="1664018"/>
            <a:ext cx="2819400" cy="3193415"/>
          </a:xfrm>
          <a:prstGeom prst="rect">
            <a:avLst/>
          </a:prstGeom>
          <a:noFill/>
          <a:ln w="12700">
            <a:noFill/>
          </a:ln>
        </p:spPr>
        <p:txBody>
          <a:bodyPr lIns="90000" tIns="46800" rIns="90000" bIns="46800" anchor="ctr" anchorCtr="0">
            <a:spAutoFit/>
          </a:bodyPr>
          <a:p>
            <a:pPr eaLnBrk="0" hangingPunct="0">
              <a:lnSpc>
                <a:spcPct val="120000"/>
              </a:lnSpc>
            </a:pPr>
            <a:r>
              <a:rPr lang="zh-CN" altLang="en-US" sz="2800" b="1" dirty="0">
                <a:solidFill>
                  <a:srgbClr val="990099"/>
                </a:solidFill>
                <a:latin typeface="楷体_GB2312" pitchFamily="49" charset="-122"/>
                <a:ea typeface="楷体_GB2312" pitchFamily="49" charset="-122"/>
              </a:rPr>
              <a:t>有符号基本整型</a:t>
            </a:r>
            <a:endParaRPr lang="zh-CN" altLang="en-US" sz="2800" b="1" dirty="0">
              <a:solidFill>
                <a:srgbClr val="990099"/>
              </a:solidFill>
              <a:latin typeface="楷体_GB2312" pitchFamily="49" charset="-122"/>
              <a:ea typeface="楷体_GB2312" pitchFamily="49" charset="-122"/>
            </a:endParaRPr>
          </a:p>
          <a:p>
            <a:pPr eaLnBrk="0" hangingPunct="0">
              <a:lnSpc>
                <a:spcPct val="120000"/>
              </a:lnSpc>
            </a:pPr>
            <a:r>
              <a:rPr lang="zh-CN" altLang="en-US" sz="2800" b="1" dirty="0">
                <a:solidFill>
                  <a:srgbClr val="990099"/>
                </a:solidFill>
                <a:latin typeface="楷体_GB2312" pitchFamily="49" charset="-122"/>
                <a:ea typeface="楷体_GB2312" pitchFamily="49" charset="-122"/>
              </a:rPr>
              <a:t>有符号短整型</a:t>
            </a:r>
            <a:endParaRPr lang="zh-CN" altLang="en-US" sz="2800" b="1" dirty="0">
              <a:solidFill>
                <a:srgbClr val="990099"/>
              </a:solidFill>
              <a:latin typeface="楷体_GB2312" pitchFamily="49" charset="-122"/>
              <a:ea typeface="楷体_GB2312" pitchFamily="49" charset="-122"/>
            </a:endParaRPr>
          </a:p>
          <a:p>
            <a:pPr eaLnBrk="0" hangingPunct="0">
              <a:lnSpc>
                <a:spcPct val="120000"/>
              </a:lnSpc>
            </a:pPr>
            <a:r>
              <a:rPr lang="zh-CN" altLang="en-US" sz="2800" b="1" dirty="0">
                <a:solidFill>
                  <a:srgbClr val="990099"/>
                </a:solidFill>
                <a:latin typeface="楷体_GB2312" pitchFamily="49" charset="-122"/>
                <a:ea typeface="楷体_GB2312" pitchFamily="49" charset="-122"/>
              </a:rPr>
              <a:t>有符号长整型</a:t>
            </a:r>
            <a:endParaRPr lang="zh-CN" altLang="en-US" sz="2800" b="1" dirty="0">
              <a:solidFill>
                <a:srgbClr val="990099"/>
              </a:solidFill>
              <a:latin typeface="楷体_GB2312" pitchFamily="49" charset="-122"/>
              <a:ea typeface="楷体_GB2312" pitchFamily="49" charset="-122"/>
            </a:endParaRPr>
          </a:p>
          <a:p>
            <a:pPr eaLnBrk="0" hangingPunct="0">
              <a:lnSpc>
                <a:spcPct val="120000"/>
              </a:lnSpc>
            </a:pPr>
            <a:r>
              <a:rPr lang="zh-CN" altLang="en-US" sz="2800" b="1" dirty="0">
                <a:solidFill>
                  <a:srgbClr val="990099"/>
                </a:solidFill>
                <a:latin typeface="楷体_GB2312" pitchFamily="49" charset="-122"/>
                <a:ea typeface="楷体_GB2312" pitchFamily="49" charset="-122"/>
              </a:rPr>
              <a:t>无符号基本整型</a:t>
            </a:r>
            <a:endParaRPr lang="zh-CN" altLang="en-US" sz="2800" b="1" dirty="0">
              <a:solidFill>
                <a:srgbClr val="990099"/>
              </a:solidFill>
              <a:latin typeface="楷体_GB2312" pitchFamily="49" charset="-122"/>
              <a:ea typeface="楷体_GB2312" pitchFamily="49" charset="-122"/>
            </a:endParaRPr>
          </a:p>
          <a:p>
            <a:pPr eaLnBrk="0" hangingPunct="0">
              <a:lnSpc>
                <a:spcPct val="120000"/>
              </a:lnSpc>
            </a:pPr>
            <a:r>
              <a:rPr lang="zh-CN" altLang="en-US" sz="2800" b="1" dirty="0">
                <a:solidFill>
                  <a:srgbClr val="990099"/>
                </a:solidFill>
                <a:latin typeface="楷体_GB2312" pitchFamily="49" charset="-122"/>
                <a:ea typeface="楷体_GB2312" pitchFamily="49" charset="-122"/>
              </a:rPr>
              <a:t>无符号短整型</a:t>
            </a:r>
            <a:endParaRPr lang="zh-CN" altLang="en-US" sz="2800" b="1" dirty="0">
              <a:solidFill>
                <a:srgbClr val="990099"/>
              </a:solidFill>
              <a:latin typeface="楷体_GB2312" pitchFamily="49" charset="-122"/>
              <a:ea typeface="楷体_GB2312" pitchFamily="49" charset="-122"/>
            </a:endParaRPr>
          </a:p>
          <a:p>
            <a:pPr eaLnBrk="0" hangingPunct="0">
              <a:lnSpc>
                <a:spcPct val="120000"/>
              </a:lnSpc>
            </a:pPr>
            <a:r>
              <a:rPr lang="zh-CN" altLang="en-US" sz="2800" b="1" dirty="0">
                <a:solidFill>
                  <a:srgbClr val="990099"/>
                </a:solidFill>
                <a:latin typeface="楷体_GB2312" pitchFamily="49" charset="-122"/>
                <a:ea typeface="楷体_GB2312" pitchFamily="49" charset="-122"/>
              </a:rPr>
              <a:t>无符号长整型</a:t>
            </a:r>
            <a:endParaRPr lang="zh-CN" altLang="en-US" sz="2800" b="1" dirty="0">
              <a:solidFill>
                <a:srgbClr val="990099"/>
              </a:solidFill>
              <a:latin typeface="楷体_GB2312" pitchFamily="49" charset="-122"/>
              <a:ea typeface="楷体_GB2312" pitchFamily="49" charset="-122"/>
            </a:endParaRPr>
          </a:p>
        </p:txBody>
      </p:sp>
      <p:sp>
        <p:nvSpPr>
          <p:cNvPr id="18437" name="Text Box 5"/>
          <p:cNvSpPr txBox="1"/>
          <p:nvPr/>
        </p:nvSpPr>
        <p:spPr>
          <a:xfrm>
            <a:off x="5386388" y="1643380"/>
            <a:ext cx="4032250" cy="3193415"/>
          </a:xfrm>
          <a:prstGeom prst="rect">
            <a:avLst/>
          </a:prstGeom>
          <a:noFill/>
          <a:ln w="12700">
            <a:noFill/>
          </a:ln>
        </p:spPr>
        <p:txBody>
          <a:bodyPr lIns="90000" tIns="46800" rIns="90000" bIns="46800" anchor="ctr" anchorCtr="0">
            <a:spAutoFit/>
          </a:bodyPr>
          <a:p>
            <a:pPr eaLnBrk="0" hangingPunct="0">
              <a:lnSpc>
                <a:spcPct val="120000"/>
              </a:lnSpc>
            </a:pPr>
            <a:r>
              <a:rPr lang="en-US" altLang="zh-CN" sz="2800" b="1" dirty="0">
                <a:solidFill>
                  <a:srgbClr val="990099"/>
                </a:solidFill>
                <a:latin typeface="楷体_GB2312" pitchFamily="49" charset="-122"/>
                <a:ea typeface="楷体_GB2312" pitchFamily="49" charset="-122"/>
              </a:rPr>
              <a:t>(signed)int </a:t>
            </a:r>
            <a:endParaRPr lang="en-US" altLang="zh-CN" sz="2800" b="1" dirty="0">
              <a:solidFill>
                <a:srgbClr val="990099"/>
              </a:solidFill>
              <a:latin typeface="楷体_GB2312" pitchFamily="49" charset="-122"/>
              <a:ea typeface="楷体_GB2312" pitchFamily="49" charset="-122"/>
            </a:endParaRPr>
          </a:p>
          <a:p>
            <a:pPr eaLnBrk="0" hangingPunct="0">
              <a:lnSpc>
                <a:spcPct val="120000"/>
              </a:lnSpc>
            </a:pPr>
            <a:r>
              <a:rPr lang="en-US" altLang="zh-CN" sz="2800" b="1" dirty="0">
                <a:solidFill>
                  <a:srgbClr val="990099"/>
                </a:solidFill>
                <a:latin typeface="楷体_GB2312" pitchFamily="49" charset="-122"/>
                <a:ea typeface="楷体_GB2312" pitchFamily="49" charset="-122"/>
              </a:rPr>
              <a:t>(signed)short (int)</a:t>
            </a:r>
            <a:endParaRPr lang="en-US" altLang="zh-CN" sz="2800" b="1" dirty="0">
              <a:solidFill>
                <a:srgbClr val="990099"/>
              </a:solidFill>
              <a:latin typeface="楷体_GB2312" pitchFamily="49" charset="-122"/>
              <a:ea typeface="楷体_GB2312" pitchFamily="49" charset="-122"/>
            </a:endParaRPr>
          </a:p>
          <a:p>
            <a:pPr eaLnBrk="0" hangingPunct="0">
              <a:lnSpc>
                <a:spcPct val="120000"/>
              </a:lnSpc>
            </a:pPr>
            <a:r>
              <a:rPr lang="en-US" altLang="zh-CN" sz="2800" b="1" dirty="0">
                <a:solidFill>
                  <a:srgbClr val="990099"/>
                </a:solidFill>
                <a:latin typeface="楷体_GB2312" pitchFamily="49" charset="-122"/>
                <a:ea typeface="楷体_GB2312" pitchFamily="49" charset="-122"/>
              </a:rPr>
              <a:t>(signed) long (int)</a:t>
            </a:r>
            <a:endParaRPr lang="en-US" altLang="zh-CN" sz="2800" b="1" dirty="0">
              <a:solidFill>
                <a:srgbClr val="990099"/>
              </a:solidFill>
              <a:latin typeface="楷体_GB2312" pitchFamily="49" charset="-122"/>
              <a:ea typeface="楷体_GB2312" pitchFamily="49" charset="-122"/>
            </a:endParaRPr>
          </a:p>
          <a:p>
            <a:pPr eaLnBrk="0" hangingPunct="0">
              <a:lnSpc>
                <a:spcPct val="120000"/>
              </a:lnSpc>
            </a:pPr>
            <a:r>
              <a:rPr lang="en-US" altLang="zh-CN" sz="2800" b="1" dirty="0">
                <a:solidFill>
                  <a:srgbClr val="990099"/>
                </a:solidFill>
                <a:latin typeface="楷体_GB2312" pitchFamily="49" charset="-122"/>
                <a:ea typeface="楷体_GB2312" pitchFamily="49" charset="-122"/>
              </a:rPr>
              <a:t>unsigned int</a:t>
            </a:r>
            <a:endParaRPr lang="en-US" altLang="zh-CN" sz="2800" b="1" dirty="0">
              <a:solidFill>
                <a:srgbClr val="990099"/>
              </a:solidFill>
              <a:latin typeface="楷体_GB2312" pitchFamily="49" charset="-122"/>
              <a:ea typeface="楷体_GB2312" pitchFamily="49" charset="-122"/>
            </a:endParaRPr>
          </a:p>
          <a:p>
            <a:pPr eaLnBrk="0" hangingPunct="0">
              <a:lnSpc>
                <a:spcPct val="120000"/>
              </a:lnSpc>
            </a:pPr>
            <a:r>
              <a:rPr lang="en-US" altLang="zh-CN" sz="2800" b="1" dirty="0">
                <a:solidFill>
                  <a:srgbClr val="990099"/>
                </a:solidFill>
                <a:latin typeface="楷体_GB2312" pitchFamily="49" charset="-122"/>
                <a:ea typeface="楷体_GB2312" pitchFamily="49" charset="-122"/>
              </a:rPr>
              <a:t>unsigned short (int)</a:t>
            </a:r>
            <a:endParaRPr lang="en-US" altLang="zh-CN" sz="2800" b="1" dirty="0">
              <a:solidFill>
                <a:srgbClr val="990099"/>
              </a:solidFill>
              <a:latin typeface="楷体_GB2312" pitchFamily="49" charset="-122"/>
              <a:ea typeface="楷体_GB2312" pitchFamily="49" charset="-122"/>
            </a:endParaRPr>
          </a:p>
          <a:p>
            <a:pPr eaLnBrk="0" hangingPunct="0">
              <a:lnSpc>
                <a:spcPct val="120000"/>
              </a:lnSpc>
            </a:pPr>
            <a:r>
              <a:rPr lang="en-US" altLang="zh-CN" sz="2800" b="1" dirty="0">
                <a:solidFill>
                  <a:srgbClr val="990099"/>
                </a:solidFill>
                <a:latin typeface="楷体_GB2312" pitchFamily="49" charset="-122"/>
                <a:ea typeface="楷体_GB2312" pitchFamily="49" charset="-122"/>
              </a:rPr>
              <a:t>unsigned long (int)</a:t>
            </a:r>
            <a:endParaRPr lang="en-US" altLang="zh-CN" sz="2800" b="1" dirty="0">
              <a:solidFill>
                <a:srgbClr val="990099"/>
              </a:solidFill>
              <a:latin typeface="楷体_GB2312" pitchFamily="49" charset="-122"/>
              <a:ea typeface="楷体_GB2312" pitchFamily="49" charset="-122"/>
            </a:endParaRPr>
          </a:p>
        </p:txBody>
      </p:sp>
      <p:sp>
        <p:nvSpPr>
          <p:cNvPr id="19461" name="Rectangle 6"/>
          <p:cNvSpPr/>
          <p:nvPr/>
        </p:nvSpPr>
        <p:spPr>
          <a:xfrm>
            <a:off x="7696200" y="457200"/>
            <a:ext cx="2590800" cy="1383665"/>
          </a:xfrm>
          <a:prstGeom prst="rect">
            <a:avLst/>
          </a:prstGeom>
          <a:noFill/>
          <a:ln w="9525">
            <a:noFill/>
          </a:ln>
        </p:spPr>
        <p:txBody>
          <a:bodyPr>
            <a:spAutoFit/>
          </a:bodyPr>
          <a:p>
            <a:pPr eaLnBrk="0" hangingPunct="0">
              <a:spcBef>
                <a:spcPct val="20000"/>
              </a:spcBef>
            </a:pPr>
            <a:r>
              <a:rPr lang="zh-CN" altLang="en-US" sz="2800" b="1" dirty="0">
                <a:solidFill>
                  <a:srgbClr val="FF3300"/>
                </a:solidFill>
                <a:latin typeface="楷体_GB2312" pitchFamily="49" charset="-122"/>
                <a:ea typeface="楷体_GB2312" pitchFamily="49" charset="-122"/>
              </a:rPr>
              <a:t>注意：括号表示其中的内容是可选的。</a:t>
            </a:r>
            <a:endParaRPr lang="zh-CN" altLang="en-US" sz="2800" b="1" dirty="0">
              <a:solidFill>
                <a:srgbClr val="FF3300"/>
              </a:solidFill>
              <a:latin typeface="楷体_GB2312" pitchFamily="49" charset="-122"/>
              <a:ea typeface="楷体_GB2312" pitchFamily="49" charset="-122"/>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32" fill="hold" grpId="0" nodeType="afterEffect">
                                  <p:stCondLst>
                                    <p:cond delay="0"/>
                                  </p:stCondLst>
                                  <p:childTnLst>
                                    <p:set>
                                      <p:cBhvr>
                                        <p:cTn id="6" dur="1" fill="hold">
                                          <p:stCondLst>
                                            <p:cond delay="0"/>
                                          </p:stCondLst>
                                        </p:cTn>
                                        <p:tgtEl>
                                          <p:spTgt spid="18436"/>
                                        </p:tgtEl>
                                        <p:attrNameLst>
                                          <p:attrName>style.visibility</p:attrName>
                                        </p:attrNameLst>
                                      </p:cBhvr>
                                      <p:to>
                                        <p:strVal val="visible"/>
                                      </p:to>
                                    </p:set>
                                    <p:animEffect transition="in" filter="box(out)">
                                      <p:cBhvr>
                                        <p:cTn id="7" dur="500"/>
                                        <p:tgtEl>
                                          <p:spTgt spid="18436"/>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8437"/>
                                        </p:tgtEl>
                                        <p:attrNameLst>
                                          <p:attrName>style.visibility</p:attrName>
                                        </p:attrNameLst>
                                      </p:cBhvr>
                                      <p:to>
                                        <p:strVal val="visible"/>
                                      </p:to>
                                    </p:set>
                                    <p:animEffect transition="in" filter="blinds(horizontal)">
                                      <p:cBhvr>
                                        <p:cTn id="12" dur="500"/>
                                        <p:tgtEl>
                                          <p:spTgt spid="184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436" grpId="0"/>
      <p:bldP spid="18437"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0482" name="Picture 46" descr="未命名"/>
          <p:cNvPicPr>
            <a:picLocks noChangeAspect="1"/>
          </p:cNvPicPr>
          <p:nvPr/>
        </p:nvPicPr>
        <p:blipFill>
          <a:blip r:embed="rId1"/>
          <a:srcRect r="920" b="27307"/>
          <a:stretch>
            <a:fillRect/>
          </a:stretch>
        </p:blipFill>
        <p:spPr>
          <a:xfrm>
            <a:off x="1621155" y="1450975"/>
            <a:ext cx="8456613" cy="3656013"/>
          </a:xfrm>
          <a:prstGeom prst="rect">
            <a:avLst/>
          </a:prstGeom>
          <a:noFill/>
          <a:ln w="9525" cap="flat" cmpd="sng">
            <a:solidFill>
              <a:srgbClr val="000000"/>
            </a:solidFill>
            <a:prstDash val="solid"/>
            <a:miter/>
            <a:headEnd type="none" w="med" len="med"/>
            <a:tailEnd type="none" w="med" len="med"/>
          </a:ln>
        </p:spPr>
      </p:pic>
    </p:spTree>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2530" name="Rectangle 3"/>
          <p:cNvSpPr>
            <a:spLocks noGrp="1"/>
          </p:cNvSpPr>
          <p:nvPr>
            <p:ph idx="1"/>
          </p:nvPr>
        </p:nvSpPr>
        <p:spPr>
          <a:xfrm>
            <a:off x="1524000" y="609600"/>
            <a:ext cx="9144000" cy="2286000"/>
          </a:xfrm>
        </p:spPr>
        <p:txBody>
          <a:bodyPr vert="horz" wrap="square" lIns="91440" tIns="45720" rIns="91440" bIns="45720" anchor="t" anchorCtr="0"/>
          <a:p>
            <a:pPr eaLnBrk="1" hangingPunct="1">
              <a:lnSpc>
                <a:spcPct val="120000"/>
              </a:lnSpc>
              <a:buNone/>
            </a:pPr>
            <a:r>
              <a:rPr lang="en-US" altLang="zh-CN" sz="3000" b="1" dirty="0">
                <a:solidFill>
                  <a:srgbClr val="990099"/>
                </a:solidFill>
                <a:latin typeface="楷体_GB2312" pitchFamily="49" charset="-122"/>
                <a:ea typeface="楷体_GB2312" pitchFamily="49" charset="-122"/>
              </a:rPr>
              <a:t>  (3)</a:t>
            </a:r>
            <a:r>
              <a:rPr lang="zh-CN" altLang="en-US" sz="3000" b="1" dirty="0">
                <a:solidFill>
                  <a:srgbClr val="990099"/>
                </a:solidFill>
                <a:latin typeface="楷体_GB2312" pitchFamily="49" charset="-122"/>
                <a:ea typeface="楷体_GB2312" pitchFamily="49" charset="-122"/>
              </a:rPr>
              <a:t>整型变量的定义</a:t>
            </a:r>
            <a:r>
              <a:rPr lang="en-US" altLang="zh-CN" sz="3000" b="1" dirty="0">
                <a:solidFill>
                  <a:srgbClr val="990099"/>
                </a:solidFill>
                <a:latin typeface="楷体_GB2312" pitchFamily="49" charset="-122"/>
                <a:ea typeface="楷体_GB2312" pitchFamily="49" charset="-122"/>
              </a:rPr>
              <a:t>:</a:t>
            </a:r>
            <a:endParaRPr lang="en-US" altLang="zh-CN" sz="3000" b="1" dirty="0">
              <a:solidFill>
                <a:srgbClr val="990099"/>
              </a:solidFill>
              <a:latin typeface="楷体_GB2312" pitchFamily="49" charset="-122"/>
              <a:ea typeface="楷体_GB2312" pitchFamily="49" charset="-122"/>
            </a:endParaRPr>
          </a:p>
          <a:p>
            <a:pPr eaLnBrk="1" hangingPunct="1">
              <a:lnSpc>
                <a:spcPct val="120000"/>
              </a:lnSpc>
              <a:buNone/>
            </a:pPr>
            <a:r>
              <a:rPr lang="en-US" altLang="zh-CN" sz="3000" b="1" dirty="0">
                <a:solidFill>
                  <a:srgbClr val="990099"/>
                </a:solidFill>
                <a:latin typeface="楷体_GB2312" pitchFamily="49" charset="-122"/>
                <a:ea typeface="楷体_GB2312" pitchFamily="49" charset="-122"/>
              </a:rPr>
              <a:t>  </a:t>
            </a:r>
            <a:r>
              <a:rPr lang="zh-CN" altLang="en-US" sz="3000" b="1" dirty="0">
                <a:solidFill>
                  <a:srgbClr val="990099"/>
                </a:solidFill>
                <a:latin typeface="楷体_GB2312" pitchFamily="49" charset="-122"/>
                <a:ea typeface="楷体_GB2312" pitchFamily="49" charset="-122"/>
              </a:rPr>
              <a:t>Ｃ规定在程序中所有用到的变量都必须在程序中定义，即</a:t>
            </a:r>
            <a:r>
              <a:rPr lang="zh-CN" altLang="en-US" sz="3000" b="1" dirty="0">
                <a:solidFill>
                  <a:srgbClr val="990099"/>
                </a:solidFill>
                <a:latin typeface="Arial" panose="020B0604020202020204" pitchFamily="34" charset="0"/>
                <a:ea typeface="楷体_GB2312" pitchFamily="49" charset="-122"/>
              </a:rPr>
              <a:t>“</a:t>
            </a:r>
            <a:r>
              <a:rPr lang="zh-CN" altLang="en-US" sz="3000" b="1" dirty="0">
                <a:solidFill>
                  <a:srgbClr val="990099"/>
                </a:solidFill>
                <a:latin typeface="楷体_GB2312" pitchFamily="49" charset="-122"/>
                <a:ea typeface="楷体_GB2312" pitchFamily="49" charset="-122"/>
              </a:rPr>
              <a:t>强制类型定义</a:t>
            </a:r>
            <a:r>
              <a:rPr lang="zh-CN" altLang="en-US" sz="3000" b="1" dirty="0">
                <a:solidFill>
                  <a:srgbClr val="990099"/>
                </a:solidFill>
                <a:latin typeface="Arial" panose="020B0604020202020204" pitchFamily="34" charset="0"/>
                <a:ea typeface="楷体_GB2312" pitchFamily="49" charset="-122"/>
              </a:rPr>
              <a:t>”</a:t>
            </a:r>
            <a:r>
              <a:rPr lang="zh-CN" altLang="en-US" sz="3000" b="1" dirty="0">
                <a:solidFill>
                  <a:srgbClr val="990099"/>
                </a:solidFill>
                <a:latin typeface="楷体_GB2312" pitchFamily="49" charset="-122"/>
                <a:ea typeface="楷体_GB2312" pitchFamily="49" charset="-122"/>
              </a:rPr>
              <a:t>。</a:t>
            </a:r>
            <a:endParaRPr lang="zh-CN" altLang="en-US" sz="3000" b="1" dirty="0">
              <a:solidFill>
                <a:srgbClr val="990099"/>
              </a:solidFill>
              <a:latin typeface="楷体_GB2312" pitchFamily="49" charset="-122"/>
              <a:ea typeface="楷体_GB2312" pitchFamily="49" charset="-122"/>
            </a:endParaRPr>
          </a:p>
        </p:txBody>
      </p:sp>
      <p:sp>
        <p:nvSpPr>
          <p:cNvPr id="22531" name="Rectangle 4"/>
          <p:cNvSpPr/>
          <p:nvPr/>
        </p:nvSpPr>
        <p:spPr>
          <a:xfrm>
            <a:off x="1905000" y="2590800"/>
            <a:ext cx="8763000" cy="2590800"/>
          </a:xfrm>
          <a:prstGeom prst="rect">
            <a:avLst/>
          </a:prstGeom>
          <a:noFill/>
          <a:ln w="9525">
            <a:noFill/>
          </a:ln>
        </p:spPr>
        <p:txBody>
          <a:bodyPr/>
          <a:p>
            <a:pPr marL="342900" indent="-342900">
              <a:lnSpc>
                <a:spcPct val="120000"/>
              </a:lnSpc>
              <a:spcBef>
                <a:spcPct val="20000"/>
              </a:spcBef>
            </a:pPr>
            <a:r>
              <a:rPr lang="zh-CN" altLang="en-US" sz="3000" b="1" dirty="0">
                <a:solidFill>
                  <a:srgbClr val="990099"/>
                </a:solidFill>
                <a:latin typeface="楷体_GB2312" pitchFamily="49" charset="-122"/>
                <a:ea typeface="楷体_GB2312" pitchFamily="49" charset="-122"/>
              </a:rPr>
              <a:t>例如</a:t>
            </a:r>
            <a:r>
              <a:rPr lang="en-US" altLang="zh-CN" sz="3000" b="1" dirty="0">
                <a:solidFill>
                  <a:srgbClr val="990099"/>
                </a:solidFill>
                <a:latin typeface="楷体_GB2312" pitchFamily="49" charset="-122"/>
                <a:ea typeface="楷体_GB2312" pitchFamily="49" charset="-122"/>
              </a:rPr>
              <a:t>:</a:t>
            </a:r>
            <a:endParaRPr lang="en-US" altLang="zh-CN" sz="3000" b="1" dirty="0">
              <a:solidFill>
                <a:srgbClr val="990099"/>
              </a:solidFill>
              <a:latin typeface="楷体_GB2312" pitchFamily="49" charset="-122"/>
              <a:ea typeface="楷体_GB2312" pitchFamily="49" charset="-122"/>
            </a:endParaRPr>
          </a:p>
          <a:p>
            <a:pPr marL="342900" indent="-342900">
              <a:lnSpc>
                <a:spcPct val="120000"/>
              </a:lnSpc>
              <a:spcBef>
                <a:spcPct val="20000"/>
              </a:spcBef>
            </a:pPr>
            <a:r>
              <a:rPr lang="en-US" altLang="zh-CN" sz="3000" b="1" dirty="0">
                <a:solidFill>
                  <a:srgbClr val="990099"/>
                </a:solidFill>
                <a:latin typeface="楷体_GB2312" pitchFamily="49" charset="-122"/>
                <a:ea typeface="楷体_GB2312" pitchFamily="49" charset="-122"/>
              </a:rPr>
              <a:t>  int a,b</a:t>
            </a:r>
            <a:r>
              <a:rPr lang="zh-CN" altLang="en-US" sz="3000" b="1" dirty="0">
                <a:solidFill>
                  <a:srgbClr val="990099"/>
                </a:solidFill>
                <a:latin typeface="楷体_GB2312" pitchFamily="49" charset="-122"/>
                <a:ea typeface="楷体_GB2312" pitchFamily="49" charset="-122"/>
              </a:rPr>
              <a:t>；（指定变量ａ、ｂ为整型）</a:t>
            </a:r>
            <a:endParaRPr lang="zh-CN" altLang="en-US" sz="3000" b="1" dirty="0">
              <a:solidFill>
                <a:srgbClr val="990099"/>
              </a:solidFill>
              <a:latin typeface="楷体_GB2312" pitchFamily="49" charset="-122"/>
              <a:ea typeface="楷体_GB2312" pitchFamily="49" charset="-122"/>
            </a:endParaRPr>
          </a:p>
          <a:p>
            <a:pPr marL="342900" indent="-342900">
              <a:lnSpc>
                <a:spcPct val="120000"/>
              </a:lnSpc>
              <a:spcBef>
                <a:spcPct val="20000"/>
              </a:spcBef>
            </a:pPr>
            <a:r>
              <a:rPr lang="zh-CN" altLang="en-US" sz="3000" b="1" dirty="0">
                <a:solidFill>
                  <a:srgbClr val="990099"/>
                </a:solidFill>
                <a:latin typeface="楷体_GB2312" pitchFamily="49" charset="-122"/>
                <a:ea typeface="楷体_GB2312" pitchFamily="49" charset="-122"/>
              </a:rPr>
              <a:t>  </a:t>
            </a:r>
            <a:r>
              <a:rPr lang="en-US" altLang="zh-CN" sz="3000" b="1" dirty="0">
                <a:solidFill>
                  <a:srgbClr val="990099"/>
                </a:solidFill>
                <a:latin typeface="楷体_GB2312" pitchFamily="49" charset="-122"/>
                <a:ea typeface="楷体_GB2312" pitchFamily="49" charset="-122"/>
              </a:rPr>
              <a:t>unsigned short c,d;</a:t>
            </a:r>
            <a:endParaRPr lang="en-US" altLang="zh-CN" sz="3000" b="1" dirty="0">
              <a:solidFill>
                <a:srgbClr val="990099"/>
              </a:solidFill>
              <a:latin typeface="楷体_GB2312" pitchFamily="49" charset="-122"/>
              <a:ea typeface="楷体_GB2312" pitchFamily="49" charset="-122"/>
            </a:endParaRPr>
          </a:p>
          <a:p>
            <a:pPr marL="342900" indent="-342900">
              <a:lnSpc>
                <a:spcPct val="120000"/>
              </a:lnSpc>
              <a:spcBef>
                <a:spcPct val="20000"/>
              </a:spcBef>
            </a:pPr>
            <a:r>
              <a:rPr lang="en-US" altLang="zh-CN" sz="3000" b="1" dirty="0">
                <a:solidFill>
                  <a:srgbClr val="990099"/>
                </a:solidFill>
                <a:latin typeface="楷体_GB2312" pitchFamily="49" charset="-122"/>
                <a:ea typeface="楷体_GB2312" pitchFamily="49" charset="-122"/>
              </a:rPr>
              <a:t>           </a:t>
            </a:r>
            <a:r>
              <a:rPr lang="zh-CN" altLang="en-US" sz="3000" b="1" dirty="0">
                <a:solidFill>
                  <a:srgbClr val="990099"/>
                </a:solidFill>
                <a:latin typeface="楷体_GB2312" pitchFamily="49" charset="-122"/>
                <a:ea typeface="楷体_GB2312" pitchFamily="49" charset="-122"/>
              </a:rPr>
              <a:t>（指定变量ｃ、ｄ为无符号短整型）</a:t>
            </a:r>
            <a:endParaRPr lang="zh-CN" altLang="en-US" sz="3000" b="1" dirty="0">
              <a:solidFill>
                <a:srgbClr val="990099"/>
              </a:solidFill>
              <a:latin typeface="楷体_GB2312" pitchFamily="49" charset="-122"/>
              <a:ea typeface="楷体_GB2312" pitchFamily="49" charset="-122"/>
            </a:endParaRPr>
          </a:p>
          <a:p>
            <a:pPr marL="342900" indent="-342900">
              <a:lnSpc>
                <a:spcPct val="120000"/>
              </a:lnSpc>
              <a:spcBef>
                <a:spcPct val="20000"/>
              </a:spcBef>
            </a:pPr>
            <a:r>
              <a:rPr lang="zh-CN" altLang="en-US" sz="3000" b="1" dirty="0">
                <a:solidFill>
                  <a:srgbClr val="990099"/>
                </a:solidFill>
                <a:latin typeface="楷体_GB2312" pitchFamily="49" charset="-122"/>
                <a:ea typeface="楷体_GB2312" pitchFamily="49" charset="-122"/>
              </a:rPr>
              <a:t>  </a:t>
            </a:r>
            <a:r>
              <a:rPr lang="en-US" altLang="zh-CN" sz="3000" b="1" dirty="0">
                <a:solidFill>
                  <a:srgbClr val="990099"/>
                </a:solidFill>
                <a:latin typeface="楷体_GB2312" pitchFamily="49" charset="-122"/>
                <a:ea typeface="楷体_GB2312" pitchFamily="49" charset="-122"/>
              </a:rPr>
              <a:t>long e,f; (</a:t>
            </a:r>
            <a:r>
              <a:rPr lang="zh-CN" altLang="en-US" sz="3000" b="1" dirty="0">
                <a:solidFill>
                  <a:srgbClr val="990099"/>
                </a:solidFill>
                <a:latin typeface="楷体_GB2312" pitchFamily="49" charset="-122"/>
                <a:ea typeface="楷体_GB2312" pitchFamily="49" charset="-122"/>
              </a:rPr>
              <a:t>指定变量ｅ、ｆ为长整型）</a:t>
            </a:r>
            <a:endParaRPr lang="zh-CN" altLang="en-US" sz="3000" b="1" dirty="0">
              <a:solidFill>
                <a:srgbClr val="990099"/>
              </a:solidFill>
              <a:latin typeface="楷体_GB2312" pitchFamily="49" charset="-122"/>
              <a:ea typeface="楷体_GB2312" pitchFamily="49" charset="-122"/>
            </a:endParaRPr>
          </a:p>
        </p:txBody>
      </p:sp>
    </p:spTree>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3554" name="Rectangle 3"/>
          <p:cNvSpPr>
            <a:spLocks noGrp="1"/>
          </p:cNvSpPr>
          <p:nvPr>
            <p:ph idx="1"/>
          </p:nvPr>
        </p:nvSpPr>
        <p:spPr>
          <a:xfrm>
            <a:off x="1981200" y="533400"/>
            <a:ext cx="9601200" cy="5522913"/>
          </a:xfrm>
        </p:spPr>
        <p:txBody>
          <a:bodyPr vert="horz" wrap="square" lIns="91440" tIns="45720" rIns="91440" bIns="45720" anchor="t" anchorCtr="0"/>
          <a:p>
            <a:pPr marL="0" indent="0" eaLnBrk="1" hangingPunct="1">
              <a:buNone/>
            </a:pPr>
            <a:r>
              <a:rPr lang="zh-CN" altLang="en-US" sz="2800" b="1" dirty="0">
                <a:solidFill>
                  <a:srgbClr val="990099"/>
                </a:solidFill>
                <a:latin typeface="楷体_GB2312" pitchFamily="49" charset="-122"/>
                <a:ea typeface="楷体_GB2312" pitchFamily="49" charset="-122"/>
              </a:rPr>
              <a:t>例</a:t>
            </a:r>
            <a:r>
              <a:rPr lang="en-US" altLang="zh-CN" sz="2800" b="1" dirty="0">
                <a:solidFill>
                  <a:srgbClr val="990099"/>
                </a:solidFill>
                <a:latin typeface="楷体_GB2312" pitchFamily="49" charset="-122"/>
                <a:ea typeface="楷体_GB2312" pitchFamily="49" charset="-122"/>
              </a:rPr>
              <a:t>2.2 </a:t>
            </a:r>
            <a:r>
              <a:rPr lang="zh-CN" altLang="en-US" sz="2800" b="1" dirty="0">
                <a:solidFill>
                  <a:srgbClr val="990099"/>
                </a:solidFill>
                <a:latin typeface="楷体_GB2312" pitchFamily="49" charset="-122"/>
                <a:ea typeface="楷体_GB2312" pitchFamily="49" charset="-122"/>
              </a:rPr>
              <a:t>整型变量的定义与使用</a:t>
            </a:r>
            <a:endParaRPr lang="zh-CN" altLang="en-US" sz="2800" b="1" dirty="0">
              <a:solidFill>
                <a:srgbClr val="990099"/>
              </a:solidFill>
              <a:latin typeface="楷体_GB2312" pitchFamily="49" charset="-122"/>
              <a:ea typeface="楷体_GB2312" pitchFamily="49" charset="-122"/>
            </a:endParaRPr>
          </a:p>
          <a:p>
            <a:pPr marL="0" indent="0" eaLnBrk="1" hangingPunct="1">
              <a:lnSpc>
                <a:spcPct val="110000"/>
              </a:lnSpc>
              <a:buNone/>
            </a:pPr>
            <a:r>
              <a:rPr lang="en-US" altLang="zh-CN" sz="2800" b="1" dirty="0">
                <a:solidFill>
                  <a:srgbClr val="990099"/>
                </a:solidFill>
                <a:latin typeface="楷体_GB2312" pitchFamily="49" charset="-122"/>
                <a:ea typeface="楷体_GB2312" pitchFamily="49" charset="-122"/>
              </a:rPr>
              <a:t>#include &lt;stdio.h&gt;</a:t>
            </a:r>
            <a:endParaRPr lang="en-US" altLang="zh-CN" sz="2800" b="1" dirty="0">
              <a:solidFill>
                <a:srgbClr val="990099"/>
              </a:solidFill>
              <a:latin typeface="楷体_GB2312" pitchFamily="49" charset="-122"/>
              <a:ea typeface="楷体_GB2312" pitchFamily="49" charset="-122"/>
            </a:endParaRPr>
          </a:p>
          <a:p>
            <a:pPr marL="0" indent="0" eaLnBrk="1" hangingPunct="1">
              <a:lnSpc>
                <a:spcPct val="110000"/>
              </a:lnSpc>
              <a:buNone/>
            </a:pPr>
            <a:r>
              <a:rPr lang="en-US" altLang="zh-CN" sz="2800" b="1" dirty="0">
                <a:solidFill>
                  <a:srgbClr val="990099"/>
                </a:solidFill>
                <a:latin typeface="楷体_GB2312" pitchFamily="49" charset="-122"/>
                <a:ea typeface="楷体_GB2312" pitchFamily="49" charset="-122"/>
              </a:rPr>
              <a:t>void main</a:t>
            </a:r>
            <a:r>
              <a:rPr lang="zh-CN" altLang="en-US" sz="2800" b="1" dirty="0">
                <a:solidFill>
                  <a:srgbClr val="990099"/>
                </a:solidFill>
                <a:latin typeface="楷体_GB2312" pitchFamily="49" charset="-122"/>
                <a:ea typeface="楷体_GB2312" pitchFamily="49" charset="-122"/>
              </a:rPr>
              <a:t>（）</a:t>
            </a:r>
            <a:br>
              <a:rPr lang="zh-CN" altLang="en-US" sz="2800" b="1" dirty="0">
                <a:solidFill>
                  <a:srgbClr val="990099"/>
                </a:solidFill>
                <a:latin typeface="楷体_GB2312" pitchFamily="49" charset="-122"/>
                <a:ea typeface="楷体_GB2312" pitchFamily="49" charset="-122"/>
              </a:rPr>
            </a:br>
            <a:r>
              <a:rPr lang="zh-CN" altLang="en-US" sz="2800" b="1" dirty="0">
                <a:solidFill>
                  <a:srgbClr val="990099"/>
                </a:solidFill>
                <a:latin typeface="楷体_GB2312" pitchFamily="49" charset="-122"/>
                <a:ea typeface="楷体_GB2312" pitchFamily="49" charset="-122"/>
              </a:rPr>
              <a:t>｛</a:t>
            </a:r>
            <a:r>
              <a:rPr lang="en-US" altLang="zh-CN" sz="2800" b="1" dirty="0">
                <a:solidFill>
                  <a:srgbClr val="990099"/>
                </a:solidFill>
                <a:latin typeface="楷体_GB2312" pitchFamily="49" charset="-122"/>
                <a:ea typeface="楷体_GB2312" pitchFamily="49" charset="-122"/>
              </a:rPr>
              <a:t>int a,b,c,d; </a:t>
            </a:r>
            <a:r>
              <a:rPr lang="en-US" altLang="zh-CN" sz="2800" b="1" dirty="0">
                <a:solidFill>
                  <a:srgbClr val="008080"/>
                </a:solidFill>
                <a:latin typeface="楷体_GB2312" pitchFamily="49" charset="-122"/>
                <a:ea typeface="楷体_GB2312" pitchFamily="49" charset="-122"/>
              </a:rPr>
              <a:t>/*</a:t>
            </a:r>
            <a:r>
              <a:rPr lang="zh-CN" altLang="en-US" sz="2800" b="1" dirty="0">
                <a:solidFill>
                  <a:srgbClr val="008080"/>
                </a:solidFill>
                <a:latin typeface="楷体_GB2312" pitchFamily="49" charset="-122"/>
                <a:ea typeface="楷体_GB2312" pitchFamily="49" charset="-122"/>
              </a:rPr>
              <a:t>指定</a:t>
            </a:r>
            <a:r>
              <a:rPr lang="en-US" altLang="zh-CN" sz="2800" b="1" dirty="0">
                <a:solidFill>
                  <a:srgbClr val="008080"/>
                </a:solidFill>
                <a:latin typeface="楷体_GB2312" pitchFamily="49" charset="-122"/>
                <a:ea typeface="楷体_GB2312" pitchFamily="49" charset="-122"/>
              </a:rPr>
              <a:t>a</a:t>
            </a:r>
            <a:r>
              <a:rPr lang="zh-CN" altLang="en-US" sz="2800" b="1" dirty="0">
                <a:solidFill>
                  <a:srgbClr val="008080"/>
                </a:solidFill>
                <a:latin typeface="楷体_GB2312" pitchFamily="49" charset="-122"/>
                <a:ea typeface="楷体_GB2312" pitchFamily="49" charset="-122"/>
              </a:rPr>
              <a:t>、</a:t>
            </a:r>
            <a:r>
              <a:rPr lang="en-US" altLang="zh-CN" sz="2800" b="1" dirty="0">
                <a:solidFill>
                  <a:srgbClr val="008080"/>
                </a:solidFill>
                <a:latin typeface="楷体_GB2312" pitchFamily="49" charset="-122"/>
                <a:ea typeface="楷体_GB2312" pitchFamily="49" charset="-122"/>
              </a:rPr>
              <a:t>b</a:t>
            </a:r>
            <a:r>
              <a:rPr lang="zh-CN" altLang="en-US" sz="2800" b="1" dirty="0">
                <a:solidFill>
                  <a:srgbClr val="008080"/>
                </a:solidFill>
                <a:latin typeface="楷体_GB2312" pitchFamily="49" charset="-122"/>
                <a:ea typeface="楷体_GB2312" pitchFamily="49" charset="-122"/>
              </a:rPr>
              <a:t>、ｃ、ｄ为整型变量*／</a:t>
            </a:r>
            <a:br>
              <a:rPr lang="zh-CN" altLang="en-US" sz="2800" b="1" dirty="0">
                <a:solidFill>
                  <a:srgbClr val="990099"/>
                </a:solidFill>
                <a:latin typeface="楷体_GB2312" pitchFamily="49" charset="-122"/>
                <a:ea typeface="楷体_GB2312" pitchFamily="49" charset="-122"/>
              </a:rPr>
            </a:br>
            <a:r>
              <a:rPr lang="zh-CN" altLang="en-US" sz="2800" b="1" dirty="0">
                <a:solidFill>
                  <a:srgbClr val="990099"/>
                </a:solidFill>
                <a:latin typeface="楷体_GB2312" pitchFamily="49" charset="-122"/>
                <a:ea typeface="楷体_GB2312" pitchFamily="49" charset="-122"/>
              </a:rPr>
              <a:t>  </a:t>
            </a:r>
            <a:r>
              <a:rPr lang="en-US" altLang="zh-CN" sz="2800" b="1" dirty="0">
                <a:solidFill>
                  <a:srgbClr val="990099"/>
                </a:solidFill>
                <a:latin typeface="楷体_GB2312" pitchFamily="49" charset="-122"/>
                <a:ea typeface="楷体_GB2312" pitchFamily="49" charset="-122"/>
              </a:rPr>
              <a:t>unsigned </a:t>
            </a:r>
            <a:r>
              <a:rPr lang="zh-CN" altLang="en-US" sz="2800" b="1" dirty="0">
                <a:solidFill>
                  <a:srgbClr val="990099"/>
                </a:solidFill>
                <a:latin typeface="楷体_GB2312" pitchFamily="49" charset="-122"/>
                <a:ea typeface="楷体_GB2312" pitchFamily="49" charset="-122"/>
              </a:rPr>
              <a:t>ｕ；  </a:t>
            </a:r>
            <a:r>
              <a:rPr lang="zh-CN" altLang="en-US" sz="2800" b="1" dirty="0">
                <a:solidFill>
                  <a:srgbClr val="008080"/>
                </a:solidFill>
                <a:latin typeface="楷体_GB2312" pitchFamily="49" charset="-122"/>
                <a:ea typeface="楷体_GB2312" pitchFamily="49" charset="-122"/>
              </a:rPr>
              <a:t>／*指定ｕ为无符号整型变量*／</a:t>
            </a:r>
            <a:br>
              <a:rPr lang="zh-CN" altLang="en-US" sz="2800" b="1" dirty="0">
                <a:solidFill>
                  <a:srgbClr val="990099"/>
                </a:solidFill>
                <a:latin typeface="楷体_GB2312" pitchFamily="49" charset="-122"/>
                <a:ea typeface="楷体_GB2312" pitchFamily="49" charset="-122"/>
              </a:rPr>
            </a:br>
            <a:r>
              <a:rPr lang="zh-CN" altLang="en-US" sz="2800" b="1" dirty="0">
                <a:solidFill>
                  <a:srgbClr val="990099"/>
                </a:solidFill>
                <a:latin typeface="楷体_GB2312" pitchFamily="49" charset="-122"/>
                <a:ea typeface="楷体_GB2312" pitchFamily="49" charset="-122"/>
              </a:rPr>
              <a:t>  </a:t>
            </a:r>
            <a:r>
              <a:rPr lang="en-US" altLang="zh-CN" sz="2800" b="1" dirty="0">
                <a:solidFill>
                  <a:srgbClr val="990099"/>
                </a:solidFill>
                <a:latin typeface="楷体_GB2312" pitchFamily="49" charset="-122"/>
                <a:ea typeface="楷体_GB2312" pitchFamily="49" charset="-122"/>
              </a:rPr>
              <a:t>a=12</a:t>
            </a:r>
            <a:r>
              <a:rPr lang="zh-CN" altLang="en-US" sz="2800" b="1" dirty="0">
                <a:solidFill>
                  <a:srgbClr val="990099"/>
                </a:solidFill>
                <a:latin typeface="楷体_GB2312" pitchFamily="49" charset="-122"/>
                <a:ea typeface="楷体_GB2312" pitchFamily="49" charset="-122"/>
              </a:rPr>
              <a:t>；</a:t>
            </a:r>
            <a:r>
              <a:rPr lang="en-US" altLang="zh-CN" sz="2800" b="1" dirty="0">
                <a:solidFill>
                  <a:srgbClr val="990099"/>
                </a:solidFill>
                <a:latin typeface="楷体_GB2312" pitchFamily="49" charset="-122"/>
                <a:ea typeface="楷体_GB2312" pitchFamily="49" charset="-122"/>
              </a:rPr>
              <a:t>b=-24</a:t>
            </a:r>
            <a:r>
              <a:rPr lang="zh-CN" altLang="en-US" sz="2800" b="1" dirty="0">
                <a:solidFill>
                  <a:srgbClr val="990099"/>
                </a:solidFill>
                <a:latin typeface="楷体_GB2312" pitchFamily="49" charset="-122"/>
                <a:ea typeface="楷体_GB2312" pitchFamily="49" charset="-122"/>
              </a:rPr>
              <a:t>；</a:t>
            </a:r>
            <a:r>
              <a:rPr lang="en-US" altLang="zh-CN" sz="2800" b="1" dirty="0">
                <a:solidFill>
                  <a:srgbClr val="990099"/>
                </a:solidFill>
                <a:latin typeface="楷体_GB2312" pitchFamily="49" charset="-122"/>
                <a:ea typeface="楷体_GB2312" pitchFamily="49" charset="-122"/>
              </a:rPr>
              <a:t>u=10</a:t>
            </a:r>
            <a:r>
              <a:rPr lang="zh-CN" altLang="en-US" sz="2800" b="1" dirty="0">
                <a:solidFill>
                  <a:srgbClr val="990099"/>
                </a:solidFill>
                <a:latin typeface="楷体_GB2312" pitchFamily="49" charset="-122"/>
                <a:ea typeface="楷体_GB2312" pitchFamily="49" charset="-122"/>
              </a:rPr>
              <a:t>；</a:t>
            </a:r>
            <a:br>
              <a:rPr lang="zh-CN" altLang="en-US" sz="2800" b="1" dirty="0">
                <a:solidFill>
                  <a:srgbClr val="990099"/>
                </a:solidFill>
                <a:latin typeface="楷体_GB2312" pitchFamily="49" charset="-122"/>
                <a:ea typeface="楷体_GB2312" pitchFamily="49" charset="-122"/>
              </a:rPr>
            </a:br>
            <a:r>
              <a:rPr lang="zh-CN" altLang="en-US" sz="2800" b="1" dirty="0">
                <a:solidFill>
                  <a:srgbClr val="990099"/>
                </a:solidFill>
                <a:latin typeface="楷体_GB2312" pitchFamily="49" charset="-122"/>
                <a:ea typeface="楷体_GB2312" pitchFamily="49" charset="-122"/>
              </a:rPr>
              <a:t>  </a:t>
            </a:r>
            <a:r>
              <a:rPr lang="en-US" altLang="zh-CN" sz="2800" b="1" dirty="0">
                <a:solidFill>
                  <a:srgbClr val="990099"/>
                </a:solidFill>
                <a:latin typeface="楷体_GB2312" pitchFamily="49" charset="-122"/>
                <a:ea typeface="楷体_GB2312" pitchFamily="49" charset="-122"/>
              </a:rPr>
              <a:t>c=a+u</a:t>
            </a:r>
            <a:r>
              <a:rPr lang="zh-CN" altLang="en-US" sz="2800" b="1" dirty="0">
                <a:solidFill>
                  <a:srgbClr val="990099"/>
                </a:solidFill>
                <a:latin typeface="楷体_GB2312" pitchFamily="49" charset="-122"/>
                <a:ea typeface="楷体_GB2312" pitchFamily="49" charset="-122"/>
              </a:rPr>
              <a:t>；</a:t>
            </a:r>
            <a:r>
              <a:rPr lang="en-US" altLang="zh-CN" sz="2800" b="1" dirty="0">
                <a:solidFill>
                  <a:srgbClr val="990099"/>
                </a:solidFill>
                <a:latin typeface="楷体_GB2312" pitchFamily="49" charset="-122"/>
                <a:ea typeface="楷体_GB2312" pitchFamily="49" charset="-122"/>
              </a:rPr>
              <a:t>d=b+u</a:t>
            </a:r>
            <a:r>
              <a:rPr lang="zh-CN" altLang="en-US" sz="2800" b="1" dirty="0">
                <a:solidFill>
                  <a:srgbClr val="990099"/>
                </a:solidFill>
                <a:latin typeface="楷体_GB2312" pitchFamily="49" charset="-122"/>
                <a:ea typeface="楷体_GB2312" pitchFamily="49" charset="-122"/>
              </a:rPr>
              <a:t>；</a:t>
            </a:r>
            <a:br>
              <a:rPr lang="zh-CN" altLang="en-US" sz="2800" b="1" dirty="0">
                <a:solidFill>
                  <a:srgbClr val="990099"/>
                </a:solidFill>
                <a:latin typeface="楷体_GB2312" pitchFamily="49" charset="-122"/>
                <a:ea typeface="楷体_GB2312" pitchFamily="49" charset="-122"/>
              </a:rPr>
            </a:br>
            <a:r>
              <a:rPr lang="zh-CN" altLang="en-US" sz="2800" b="1" dirty="0">
                <a:solidFill>
                  <a:srgbClr val="990099"/>
                </a:solidFill>
                <a:latin typeface="楷体_GB2312" pitchFamily="49" charset="-122"/>
                <a:ea typeface="楷体_GB2312" pitchFamily="49" charset="-122"/>
              </a:rPr>
              <a:t> </a:t>
            </a:r>
            <a:r>
              <a:rPr lang="en-US" altLang="zh-CN" sz="2800" b="1" dirty="0">
                <a:solidFill>
                  <a:srgbClr val="990099"/>
                </a:solidFill>
                <a:latin typeface="楷体_GB2312" pitchFamily="49" charset="-122"/>
                <a:ea typeface="楷体_GB2312" pitchFamily="49" charset="-122"/>
              </a:rPr>
              <a:t>printf</a:t>
            </a:r>
            <a:r>
              <a:rPr lang="zh-CN" altLang="en-US" sz="2800" b="1" dirty="0">
                <a:solidFill>
                  <a:srgbClr val="990099"/>
                </a:solidFill>
                <a:latin typeface="楷体_GB2312" pitchFamily="49" charset="-122"/>
                <a:ea typeface="楷体_GB2312" pitchFamily="49" charset="-122"/>
              </a:rPr>
              <a:t>（</a:t>
            </a:r>
            <a:r>
              <a:rPr lang="zh-CN" altLang="en-US" sz="2800" b="1" dirty="0">
                <a:solidFill>
                  <a:srgbClr val="990099"/>
                </a:solidFill>
                <a:latin typeface="Times New Roman" panose="02020603050405020304" pitchFamily="18" charset="0"/>
                <a:ea typeface="楷体_GB2312" pitchFamily="49" charset="-122"/>
              </a:rPr>
              <a:t>”</a:t>
            </a:r>
            <a:r>
              <a:rPr lang="zh-CN" altLang="en-US" sz="2800" b="1" dirty="0">
                <a:solidFill>
                  <a:srgbClr val="990099"/>
                </a:solidFill>
                <a:latin typeface="楷体_GB2312" pitchFamily="49" charset="-122"/>
                <a:ea typeface="楷体_GB2312" pitchFamily="49" charset="-122"/>
              </a:rPr>
              <a:t>ａ＋ｕ＝％</a:t>
            </a:r>
            <a:r>
              <a:rPr lang="en-US" altLang="zh-CN" sz="2800" b="1" dirty="0">
                <a:solidFill>
                  <a:srgbClr val="990099"/>
                </a:solidFill>
                <a:latin typeface="楷体_GB2312" pitchFamily="49" charset="-122"/>
                <a:ea typeface="楷体_GB2312" pitchFamily="49" charset="-122"/>
              </a:rPr>
              <a:t>d,</a:t>
            </a:r>
            <a:r>
              <a:rPr lang="zh-CN" altLang="en-US" sz="2800" b="1" dirty="0">
                <a:solidFill>
                  <a:srgbClr val="990099"/>
                </a:solidFill>
                <a:latin typeface="楷体_GB2312" pitchFamily="49" charset="-122"/>
                <a:ea typeface="楷体_GB2312" pitchFamily="49" charset="-122"/>
              </a:rPr>
              <a:t>ｂ＋ｕ＝％</a:t>
            </a:r>
            <a:r>
              <a:rPr lang="en-US" altLang="zh-CN" sz="2800" b="1" dirty="0">
                <a:solidFill>
                  <a:srgbClr val="990099"/>
                </a:solidFill>
                <a:latin typeface="楷体_GB2312" pitchFamily="49" charset="-122"/>
                <a:ea typeface="楷体_GB2312" pitchFamily="49" charset="-122"/>
              </a:rPr>
              <a:t>d\</a:t>
            </a:r>
            <a:r>
              <a:rPr lang="zh-CN" altLang="en-US" sz="2800" b="1" dirty="0">
                <a:solidFill>
                  <a:srgbClr val="990099"/>
                </a:solidFill>
                <a:latin typeface="楷体_GB2312" pitchFamily="49" charset="-122"/>
                <a:ea typeface="楷体_GB2312" pitchFamily="49" charset="-122"/>
              </a:rPr>
              <a:t>ｎ</a:t>
            </a:r>
            <a:r>
              <a:rPr lang="zh-CN" altLang="en-US" sz="2800" b="1" dirty="0">
                <a:solidFill>
                  <a:srgbClr val="990099"/>
                </a:solidFill>
                <a:latin typeface="Arial" panose="020B0604020202020204" pitchFamily="34" charset="0"/>
                <a:ea typeface="楷体_GB2312" pitchFamily="49" charset="-122"/>
              </a:rPr>
              <a:t>”</a:t>
            </a:r>
            <a:r>
              <a:rPr lang="en-US" altLang="zh-CN" sz="2800" b="1" dirty="0">
                <a:solidFill>
                  <a:srgbClr val="990099"/>
                </a:solidFill>
                <a:latin typeface="楷体_GB2312" pitchFamily="49" charset="-122"/>
                <a:ea typeface="楷体_GB2312" pitchFamily="49" charset="-122"/>
              </a:rPr>
              <a:t>,</a:t>
            </a:r>
            <a:r>
              <a:rPr lang="zh-CN" altLang="en-US" sz="2800" b="1" dirty="0">
                <a:solidFill>
                  <a:srgbClr val="990099"/>
                </a:solidFill>
                <a:latin typeface="楷体_GB2312" pitchFamily="49" charset="-122"/>
                <a:ea typeface="楷体_GB2312" pitchFamily="49" charset="-122"/>
              </a:rPr>
              <a:t>ｃ</a:t>
            </a:r>
            <a:r>
              <a:rPr lang="en-US" altLang="zh-CN" sz="2800" b="1" dirty="0">
                <a:solidFill>
                  <a:srgbClr val="990099"/>
                </a:solidFill>
                <a:latin typeface="楷体_GB2312" pitchFamily="49" charset="-122"/>
                <a:ea typeface="楷体_GB2312" pitchFamily="49" charset="-122"/>
              </a:rPr>
              <a:t>,</a:t>
            </a:r>
            <a:r>
              <a:rPr lang="zh-CN" altLang="en-US" sz="2800" b="1" dirty="0">
                <a:solidFill>
                  <a:srgbClr val="990099"/>
                </a:solidFill>
                <a:latin typeface="楷体_GB2312" pitchFamily="49" charset="-122"/>
                <a:ea typeface="楷体_GB2312" pitchFamily="49" charset="-122"/>
              </a:rPr>
              <a:t>ｄ）；</a:t>
            </a:r>
            <a:br>
              <a:rPr lang="zh-CN" altLang="en-US" sz="2800" b="1" dirty="0">
                <a:solidFill>
                  <a:srgbClr val="990099"/>
                </a:solidFill>
                <a:latin typeface="楷体_GB2312" pitchFamily="49" charset="-122"/>
                <a:ea typeface="楷体_GB2312" pitchFamily="49" charset="-122"/>
              </a:rPr>
            </a:br>
            <a:r>
              <a:rPr lang="zh-CN" altLang="en-US" sz="2800" b="1" dirty="0">
                <a:solidFill>
                  <a:srgbClr val="990099"/>
                </a:solidFill>
                <a:latin typeface="楷体_GB2312" pitchFamily="49" charset="-122"/>
                <a:ea typeface="楷体_GB2312" pitchFamily="49" charset="-122"/>
              </a:rPr>
              <a:t> ｝</a:t>
            </a:r>
            <a:endParaRPr lang="zh-CN" altLang="en-US" sz="2800" b="1" dirty="0">
              <a:solidFill>
                <a:srgbClr val="990099"/>
              </a:solidFill>
              <a:latin typeface="楷体_GB2312" pitchFamily="49" charset="-122"/>
              <a:ea typeface="楷体_GB2312" pitchFamily="49" charset="-122"/>
            </a:endParaRPr>
          </a:p>
        </p:txBody>
      </p:sp>
      <p:sp>
        <p:nvSpPr>
          <p:cNvPr id="22532" name="Rectangle 4"/>
          <p:cNvSpPr/>
          <p:nvPr/>
        </p:nvSpPr>
        <p:spPr>
          <a:xfrm>
            <a:off x="2209800" y="4800600"/>
            <a:ext cx="7055485" cy="645160"/>
          </a:xfrm>
          <a:prstGeom prst="rect">
            <a:avLst/>
          </a:prstGeom>
          <a:noFill/>
          <a:ln w="9525">
            <a:noFill/>
          </a:ln>
        </p:spPr>
        <p:txBody>
          <a:bodyPr wrap="none">
            <a:spAutoFit/>
          </a:bodyPr>
          <a:p>
            <a:pPr eaLnBrk="0" hangingPunct="0">
              <a:lnSpc>
                <a:spcPct val="120000"/>
              </a:lnSpc>
              <a:spcBef>
                <a:spcPct val="5000"/>
              </a:spcBef>
            </a:pPr>
            <a:r>
              <a:rPr lang="zh-CN" altLang="en-US" sz="3000" b="1" dirty="0">
                <a:solidFill>
                  <a:srgbClr val="990099"/>
                </a:solidFill>
                <a:latin typeface="楷体_GB2312" pitchFamily="49" charset="-122"/>
                <a:ea typeface="楷体_GB2312" pitchFamily="49" charset="-122"/>
              </a:rPr>
              <a:t>运行结果： ａ＋ｕ＝</a:t>
            </a:r>
            <a:r>
              <a:rPr lang="en-US" altLang="zh-CN" sz="3000" b="1" dirty="0">
                <a:solidFill>
                  <a:srgbClr val="990099"/>
                </a:solidFill>
                <a:latin typeface="楷体_GB2312" pitchFamily="49" charset="-122"/>
                <a:ea typeface="楷体_GB2312" pitchFamily="49" charset="-122"/>
              </a:rPr>
              <a:t>22</a:t>
            </a:r>
            <a:r>
              <a:rPr lang="zh-CN" altLang="en-US" sz="3000" b="1" dirty="0">
                <a:solidFill>
                  <a:srgbClr val="990099"/>
                </a:solidFill>
                <a:latin typeface="楷体_GB2312" pitchFamily="49" charset="-122"/>
                <a:ea typeface="楷体_GB2312" pitchFamily="49" charset="-122"/>
              </a:rPr>
              <a:t>，ｂ＋ｕ＝－</a:t>
            </a:r>
            <a:r>
              <a:rPr lang="en-US" altLang="zh-CN" sz="3000" b="1" dirty="0">
                <a:solidFill>
                  <a:srgbClr val="990099"/>
                </a:solidFill>
                <a:latin typeface="楷体_GB2312" pitchFamily="49" charset="-122"/>
                <a:ea typeface="楷体_GB2312" pitchFamily="49" charset="-122"/>
              </a:rPr>
              <a:t>14</a:t>
            </a:r>
            <a:r>
              <a:rPr lang="en-US" altLang="zh-CN" sz="2600" b="1" dirty="0">
                <a:solidFill>
                  <a:srgbClr val="990099"/>
                </a:solidFill>
                <a:latin typeface="楷体_GB2312" pitchFamily="49" charset="-122"/>
                <a:ea typeface="楷体_GB2312" pitchFamily="49" charset="-122"/>
              </a:rPr>
              <a:t> </a:t>
            </a:r>
            <a:endParaRPr lang="en-US" altLang="zh-CN" sz="2600" b="1" dirty="0">
              <a:solidFill>
                <a:srgbClr val="990099"/>
              </a:solidFill>
              <a:latin typeface="楷体_GB2312" pitchFamily="49" charset="-122"/>
              <a:ea typeface="楷体_GB2312" pitchFamily="49" charset="-122"/>
            </a:endParaRPr>
          </a:p>
        </p:txBody>
      </p:sp>
      <p:sp>
        <p:nvSpPr>
          <p:cNvPr id="22533" name="Rectangle 5"/>
          <p:cNvSpPr/>
          <p:nvPr/>
        </p:nvSpPr>
        <p:spPr>
          <a:xfrm>
            <a:off x="2133600" y="5486400"/>
            <a:ext cx="8033385" cy="1222375"/>
          </a:xfrm>
          <a:prstGeom prst="rect">
            <a:avLst/>
          </a:prstGeom>
          <a:noFill/>
          <a:ln w="9525">
            <a:noFill/>
          </a:ln>
        </p:spPr>
        <p:txBody>
          <a:bodyPr wrap="none">
            <a:spAutoFit/>
          </a:bodyPr>
          <a:p>
            <a:pPr eaLnBrk="0" hangingPunct="0">
              <a:lnSpc>
                <a:spcPct val="120000"/>
              </a:lnSpc>
              <a:spcBef>
                <a:spcPct val="5000"/>
              </a:spcBef>
            </a:pPr>
            <a:r>
              <a:rPr lang="zh-CN" altLang="en-US" sz="3000" b="1" dirty="0">
                <a:solidFill>
                  <a:srgbClr val="FF3300"/>
                </a:solidFill>
                <a:latin typeface="楷体_GB2312" pitchFamily="49" charset="-122"/>
                <a:ea typeface="楷体_GB2312" pitchFamily="49" charset="-122"/>
              </a:rPr>
              <a:t>说明</a:t>
            </a:r>
            <a:r>
              <a:rPr lang="en-US" altLang="zh-CN" sz="3000" b="1" dirty="0">
                <a:solidFill>
                  <a:srgbClr val="FF3300"/>
                </a:solidFill>
                <a:latin typeface="楷体_GB2312" pitchFamily="49" charset="-122"/>
                <a:ea typeface="楷体_GB2312" pitchFamily="49" charset="-122"/>
              </a:rPr>
              <a:t>:</a:t>
            </a:r>
            <a:r>
              <a:rPr lang="zh-CN" altLang="en-US" sz="3000" b="1" dirty="0">
                <a:solidFill>
                  <a:srgbClr val="FF3300"/>
                </a:solidFill>
                <a:latin typeface="楷体_GB2312" pitchFamily="49" charset="-122"/>
                <a:ea typeface="楷体_GB2312" pitchFamily="49" charset="-122"/>
              </a:rPr>
              <a:t>可以看到不同种类的整型数据可以进行算</a:t>
            </a:r>
            <a:endParaRPr lang="zh-CN" altLang="en-US" sz="3000" b="1" dirty="0">
              <a:solidFill>
                <a:srgbClr val="FF3300"/>
              </a:solidFill>
              <a:latin typeface="楷体_GB2312" pitchFamily="49" charset="-122"/>
              <a:ea typeface="楷体_GB2312" pitchFamily="49" charset="-122"/>
            </a:endParaRPr>
          </a:p>
          <a:p>
            <a:pPr eaLnBrk="0" hangingPunct="0">
              <a:lnSpc>
                <a:spcPct val="120000"/>
              </a:lnSpc>
              <a:spcBef>
                <a:spcPct val="5000"/>
              </a:spcBef>
            </a:pPr>
            <a:r>
              <a:rPr lang="zh-CN" altLang="en-US" sz="3000" b="1" dirty="0">
                <a:solidFill>
                  <a:srgbClr val="FF3300"/>
                </a:solidFill>
                <a:latin typeface="楷体_GB2312" pitchFamily="49" charset="-122"/>
                <a:ea typeface="楷体_GB2312" pitchFamily="49" charset="-122"/>
              </a:rPr>
              <a:t>术运算</a:t>
            </a:r>
            <a:r>
              <a:rPr lang="en-US" altLang="zh-CN" sz="3000" b="1" dirty="0">
                <a:solidFill>
                  <a:srgbClr val="FF3300"/>
                </a:solidFill>
                <a:latin typeface="楷体_GB2312" pitchFamily="49" charset="-122"/>
                <a:ea typeface="楷体_GB2312" pitchFamily="49" charset="-122"/>
              </a:rPr>
              <a:t>.</a:t>
            </a:r>
            <a:r>
              <a:rPr lang="en-US" altLang="zh-CN" sz="2600" b="1" dirty="0">
                <a:solidFill>
                  <a:srgbClr val="FF3300"/>
                </a:solidFill>
                <a:latin typeface="楷体_GB2312" pitchFamily="49" charset="-122"/>
                <a:ea typeface="楷体_GB2312" pitchFamily="49" charset="-122"/>
              </a:rPr>
              <a:t> </a:t>
            </a:r>
            <a:endParaRPr lang="en-US" altLang="zh-CN" sz="2600" b="1" dirty="0">
              <a:solidFill>
                <a:srgbClr val="FF3300"/>
              </a:solidFill>
              <a:latin typeface="楷体_GB2312" pitchFamily="49" charset="-122"/>
              <a:ea typeface="楷体_GB2312" pitchFamily="49" charset="-122"/>
            </a:endParaRPr>
          </a:p>
        </p:txBody>
      </p:sp>
      <p:sp>
        <p:nvSpPr>
          <p:cNvPr id="22534" name="Oval 6"/>
          <p:cNvSpPr/>
          <p:nvPr/>
        </p:nvSpPr>
        <p:spPr>
          <a:xfrm>
            <a:off x="5334000" y="3886200"/>
            <a:ext cx="533400" cy="685800"/>
          </a:xfrm>
          <a:prstGeom prst="ellipse">
            <a:avLst/>
          </a:prstGeom>
          <a:solidFill>
            <a:schemeClr val="accent1">
              <a:alpha val="0"/>
            </a:schemeClr>
          </a:solidFill>
          <a:ln w="19050" cap="flat" cmpd="sng">
            <a:solidFill>
              <a:srgbClr val="FF0000"/>
            </a:solidFill>
            <a:prstDash val="solid"/>
            <a:headEnd type="none" w="med" len="med"/>
            <a:tailEnd type="none" w="med" len="med"/>
          </a:ln>
        </p:spPr>
        <p:txBody>
          <a:bodyPr wrap="none" anchor="ctr" anchorCtr="0"/>
          <a:p>
            <a:endParaRPr lang="zh-CN" altLang="en-US" dirty="0">
              <a:latin typeface="Verdana" panose="020B0604030504040204" pitchFamily="34" charset="0"/>
            </a:endParaRPr>
          </a:p>
        </p:txBody>
      </p:sp>
      <p:sp>
        <p:nvSpPr>
          <p:cNvPr id="22535" name="Oval 7"/>
          <p:cNvSpPr/>
          <p:nvPr/>
        </p:nvSpPr>
        <p:spPr>
          <a:xfrm>
            <a:off x="7467600" y="3886200"/>
            <a:ext cx="533400" cy="685800"/>
          </a:xfrm>
          <a:prstGeom prst="ellipse">
            <a:avLst/>
          </a:prstGeom>
          <a:solidFill>
            <a:schemeClr val="accent1">
              <a:alpha val="0"/>
            </a:schemeClr>
          </a:solidFill>
          <a:ln w="19050" cap="flat" cmpd="sng">
            <a:solidFill>
              <a:srgbClr val="FF0000"/>
            </a:solidFill>
            <a:prstDash val="solid"/>
            <a:headEnd type="none" w="med" len="med"/>
            <a:tailEnd type="none" w="med" len="med"/>
          </a:ln>
        </p:spPr>
        <p:txBody>
          <a:bodyPr wrap="none" anchor="ctr" anchorCtr="0"/>
          <a:p>
            <a:endParaRPr lang="zh-CN" altLang="en-US" dirty="0">
              <a:latin typeface="Verdana" panose="020B0604030504040204" pitchFamily="34" charset="0"/>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2532"/>
                                        </p:tgtEl>
                                        <p:attrNameLst>
                                          <p:attrName>style.visibility</p:attrName>
                                        </p:attrNameLst>
                                      </p:cBhvr>
                                      <p:to>
                                        <p:strVal val="visible"/>
                                      </p:to>
                                    </p:set>
                                    <p:anim calcmode="lin" valueType="num">
                                      <p:cBhvr additive="base">
                                        <p:cTn id="7" dur="500" fill="hold"/>
                                        <p:tgtEl>
                                          <p:spTgt spid="22532"/>
                                        </p:tgtEl>
                                        <p:attrNameLst>
                                          <p:attrName>ppt_x</p:attrName>
                                        </p:attrNameLst>
                                      </p:cBhvr>
                                      <p:tavLst>
                                        <p:tav tm="0">
                                          <p:val>
                                            <p:strVal val="#ppt_x"/>
                                          </p:val>
                                        </p:tav>
                                        <p:tav tm="100000">
                                          <p:val>
                                            <p:strVal val="#ppt_x"/>
                                          </p:val>
                                        </p:tav>
                                      </p:tavLst>
                                    </p:anim>
                                    <p:anim calcmode="lin" valueType="num">
                                      <p:cBhvr additive="base">
                                        <p:cTn id="8" dur="500" fill="hold"/>
                                        <p:tgtEl>
                                          <p:spTgt spid="2253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2533"/>
                                        </p:tgtEl>
                                        <p:attrNameLst>
                                          <p:attrName>style.visibility</p:attrName>
                                        </p:attrNameLst>
                                      </p:cBhvr>
                                      <p:to>
                                        <p:strVal val="visible"/>
                                      </p:to>
                                    </p:set>
                                    <p:anim calcmode="lin" valueType="num">
                                      <p:cBhvr additive="base">
                                        <p:cTn id="13" dur="500" fill="hold"/>
                                        <p:tgtEl>
                                          <p:spTgt spid="22533"/>
                                        </p:tgtEl>
                                        <p:attrNameLst>
                                          <p:attrName>ppt_x</p:attrName>
                                        </p:attrNameLst>
                                      </p:cBhvr>
                                      <p:tavLst>
                                        <p:tav tm="0">
                                          <p:val>
                                            <p:strVal val="#ppt_x"/>
                                          </p:val>
                                        </p:tav>
                                        <p:tav tm="100000">
                                          <p:val>
                                            <p:strVal val="#ppt_x"/>
                                          </p:val>
                                        </p:tav>
                                      </p:tavLst>
                                    </p:anim>
                                    <p:anim calcmode="lin" valueType="num">
                                      <p:cBhvr additive="base">
                                        <p:cTn id="14" dur="500" fill="hold"/>
                                        <p:tgtEl>
                                          <p:spTgt spid="22533"/>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2534"/>
                                        </p:tgtEl>
                                        <p:attrNameLst>
                                          <p:attrName>style.visibility</p:attrName>
                                        </p:attrNameLst>
                                      </p:cBhvr>
                                      <p:to>
                                        <p:strVal val="visible"/>
                                      </p:to>
                                    </p:set>
                                    <p:anim calcmode="lin" valueType="num">
                                      <p:cBhvr additive="base">
                                        <p:cTn id="19" dur="500" fill="hold"/>
                                        <p:tgtEl>
                                          <p:spTgt spid="22534"/>
                                        </p:tgtEl>
                                        <p:attrNameLst>
                                          <p:attrName>ppt_x</p:attrName>
                                        </p:attrNameLst>
                                      </p:cBhvr>
                                      <p:tavLst>
                                        <p:tav tm="0">
                                          <p:val>
                                            <p:strVal val="#ppt_x"/>
                                          </p:val>
                                        </p:tav>
                                        <p:tav tm="100000">
                                          <p:val>
                                            <p:strVal val="#ppt_x"/>
                                          </p:val>
                                        </p:tav>
                                      </p:tavLst>
                                    </p:anim>
                                    <p:anim calcmode="lin" valueType="num">
                                      <p:cBhvr additive="base">
                                        <p:cTn id="20" dur="500" fill="hold"/>
                                        <p:tgtEl>
                                          <p:spTgt spid="22534"/>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22535"/>
                                        </p:tgtEl>
                                        <p:attrNameLst>
                                          <p:attrName>style.visibility</p:attrName>
                                        </p:attrNameLst>
                                      </p:cBhvr>
                                      <p:to>
                                        <p:strVal val="visible"/>
                                      </p:to>
                                    </p:set>
                                    <p:anim calcmode="lin" valueType="num">
                                      <p:cBhvr additive="base">
                                        <p:cTn id="23" dur="500" fill="hold"/>
                                        <p:tgtEl>
                                          <p:spTgt spid="22535"/>
                                        </p:tgtEl>
                                        <p:attrNameLst>
                                          <p:attrName>ppt_x</p:attrName>
                                        </p:attrNameLst>
                                      </p:cBhvr>
                                      <p:tavLst>
                                        <p:tav tm="0">
                                          <p:val>
                                            <p:strVal val="#ppt_x"/>
                                          </p:val>
                                        </p:tav>
                                        <p:tav tm="100000">
                                          <p:val>
                                            <p:strVal val="#ppt_x"/>
                                          </p:val>
                                        </p:tav>
                                      </p:tavLst>
                                    </p:anim>
                                    <p:anim calcmode="lin" valueType="num">
                                      <p:cBhvr additive="base">
                                        <p:cTn id="24" dur="500" fill="hold"/>
                                        <p:tgtEl>
                                          <p:spTgt spid="2253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532" grpId="0"/>
      <p:bldP spid="22533" grpId="0"/>
      <p:bldP spid="22534" grpId="0" bldLvl="0" animBg="1"/>
      <p:bldP spid="22535" grpId="0" bldLvl="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6626" name="Rectangle 3"/>
          <p:cNvSpPr>
            <a:spLocks noGrp="1"/>
          </p:cNvSpPr>
          <p:nvPr>
            <p:ph idx="1"/>
          </p:nvPr>
        </p:nvSpPr>
        <p:spPr>
          <a:xfrm>
            <a:off x="1981200" y="304800"/>
            <a:ext cx="8229600" cy="5751513"/>
          </a:xfrm>
        </p:spPr>
        <p:txBody>
          <a:bodyPr vert="horz" wrap="square" lIns="91440" tIns="45720" rIns="91440" bIns="45720" anchor="t" anchorCtr="0"/>
          <a:p>
            <a:pPr eaLnBrk="1" hangingPunct="1">
              <a:lnSpc>
                <a:spcPct val="120000"/>
              </a:lnSpc>
              <a:buNone/>
            </a:pPr>
            <a:r>
              <a:rPr lang="zh-CN" altLang="en-US" sz="3000" b="1" dirty="0">
                <a:solidFill>
                  <a:srgbClr val="990099"/>
                </a:solidFill>
                <a:latin typeface="楷体_GB2312" pitchFamily="49" charset="-122"/>
                <a:ea typeface="楷体_GB2312" pitchFamily="49" charset="-122"/>
              </a:rPr>
              <a:t>例</a:t>
            </a:r>
            <a:r>
              <a:rPr lang="en-US" altLang="zh-CN" sz="3000" b="1" dirty="0">
                <a:solidFill>
                  <a:srgbClr val="990099"/>
                </a:solidFill>
                <a:latin typeface="楷体_GB2312" pitchFamily="49" charset="-122"/>
                <a:ea typeface="楷体_GB2312" pitchFamily="49" charset="-122"/>
              </a:rPr>
              <a:t>2.3 </a:t>
            </a:r>
            <a:r>
              <a:rPr lang="zh-CN" altLang="en-US" sz="3000" b="1" dirty="0">
                <a:solidFill>
                  <a:srgbClr val="990099"/>
                </a:solidFill>
                <a:latin typeface="楷体_GB2312" pitchFamily="49" charset="-122"/>
                <a:ea typeface="楷体_GB2312" pitchFamily="49" charset="-122"/>
              </a:rPr>
              <a:t>整型数据的溢出</a:t>
            </a:r>
            <a:br>
              <a:rPr lang="zh-CN" altLang="en-US" sz="2600" b="1" dirty="0">
                <a:solidFill>
                  <a:srgbClr val="990099"/>
                </a:solidFill>
                <a:latin typeface="楷体_GB2312" pitchFamily="49" charset="-122"/>
                <a:ea typeface="楷体_GB2312" pitchFamily="49" charset="-122"/>
              </a:rPr>
            </a:br>
            <a:r>
              <a:rPr lang="en-US" altLang="zh-CN" sz="2600" b="1" dirty="0">
                <a:solidFill>
                  <a:srgbClr val="990099"/>
                </a:solidFill>
                <a:latin typeface="楷体_GB2312" pitchFamily="49" charset="-122"/>
                <a:ea typeface="楷体_GB2312" pitchFamily="49" charset="-122"/>
              </a:rPr>
              <a:t>#include &lt;stdio.h&gt;</a:t>
            </a:r>
            <a:br>
              <a:rPr lang="en-US" altLang="zh-CN" sz="2600" b="1" dirty="0">
                <a:solidFill>
                  <a:srgbClr val="990099"/>
                </a:solidFill>
                <a:latin typeface="楷体_GB2312" pitchFamily="49" charset="-122"/>
                <a:ea typeface="楷体_GB2312" pitchFamily="49" charset="-122"/>
              </a:rPr>
            </a:br>
            <a:r>
              <a:rPr lang="en-US" altLang="zh-CN" sz="2600" b="1" dirty="0">
                <a:solidFill>
                  <a:srgbClr val="990099"/>
                </a:solidFill>
                <a:latin typeface="楷体_GB2312" pitchFamily="49" charset="-122"/>
                <a:ea typeface="楷体_GB2312" pitchFamily="49" charset="-122"/>
              </a:rPr>
              <a:t>void  main( )</a:t>
            </a:r>
            <a:br>
              <a:rPr lang="en-US" altLang="zh-CN" sz="2600" b="1" dirty="0">
                <a:solidFill>
                  <a:srgbClr val="990099"/>
                </a:solidFill>
                <a:latin typeface="楷体_GB2312" pitchFamily="49" charset="-122"/>
                <a:ea typeface="楷体_GB2312" pitchFamily="49" charset="-122"/>
              </a:rPr>
            </a:br>
            <a:r>
              <a:rPr lang="en-US" altLang="zh-CN" sz="2600" b="1" dirty="0">
                <a:solidFill>
                  <a:srgbClr val="990099"/>
                </a:solidFill>
                <a:latin typeface="楷体_GB2312" pitchFamily="49" charset="-122"/>
                <a:ea typeface="楷体_GB2312" pitchFamily="49" charset="-122"/>
              </a:rPr>
              <a:t>{int a,b; </a:t>
            </a:r>
            <a:br>
              <a:rPr lang="en-US" altLang="zh-CN" sz="2600" b="1" dirty="0">
                <a:solidFill>
                  <a:srgbClr val="990099"/>
                </a:solidFill>
                <a:latin typeface="楷体_GB2312" pitchFamily="49" charset="-122"/>
                <a:ea typeface="楷体_GB2312" pitchFamily="49" charset="-122"/>
              </a:rPr>
            </a:br>
            <a:r>
              <a:rPr lang="en-US" altLang="zh-CN" sz="2600" b="1" dirty="0">
                <a:solidFill>
                  <a:srgbClr val="990099"/>
                </a:solidFill>
                <a:latin typeface="楷体_GB2312" pitchFamily="49" charset="-122"/>
                <a:ea typeface="楷体_GB2312" pitchFamily="49" charset="-122"/>
              </a:rPr>
              <a:t> a=32767;</a:t>
            </a:r>
            <a:br>
              <a:rPr lang="en-US" altLang="zh-CN" sz="2600" b="1" dirty="0">
                <a:solidFill>
                  <a:srgbClr val="990099"/>
                </a:solidFill>
                <a:latin typeface="楷体_GB2312" pitchFamily="49" charset="-122"/>
                <a:ea typeface="楷体_GB2312" pitchFamily="49" charset="-122"/>
              </a:rPr>
            </a:br>
            <a:r>
              <a:rPr lang="en-US" altLang="zh-CN" sz="2600" b="1" dirty="0">
                <a:solidFill>
                  <a:srgbClr val="990099"/>
                </a:solidFill>
                <a:latin typeface="楷体_GB2312" pitchFamily="49" charset="-122"/>
                <a:ea typeface="楷体_GB2312" pitchFamily="49" charset="-122"/>
              </a:rPr>
              <a:t> b=a+1;</a:t>
            </a:r>
            <a:br>
              <a:rPr lang="en-US" altLang="zh-CN" sz="2600" b="1" dirty="0">
                <a:solidFill>
                  <a:srgbClr val="990099"/>
                </a:solidFill>
                <a:latin typeface="楷体_GB2312" pitchFamily="49" charset="-122"/>
                <a:ea typeface="楷体_GB2312" pitchFamily="49" charset="-122"/>
              </a:rPr>
            </a:br>
            <a:r>
              <a:rPr lang="en-US" altLang="zh-CN" sz="2600" b="1" dirty="0">
                <a:solidFill>
                  <a:srgbClr val="990099"/>
                </a:solidFill>
                <a:latin typeface="楷体_GB2312" pitchFamily="49" charset="-122"/>
                <a:ea typeface="楷体_GB2312" pitchFamily="49" charset="-122"/>
              </a:rPr>
              <a:t> printf(</a:t>
            </a:r>
            <a:r>
              <a:rPr lang="en-US" altLang="zh-CN" sz="2600" b="1" dirty="0">
                <a:solidFill>
                  <a:srgbClr val="990099"/>
                </a:solidFill>
                <a:latin typeface="Arial" panose="020B0604020202020204" pitchFamily="34" charset="0"/>
                <a:ea typeface="楷体_GB2312" pitchFamily="49" charset="-122"/>
              </a:rPr>
              <a:t>“</a:t>
            </a:r>
            <a:r>
              <a:rPr lang="en-US" altLang="zh-CN" sz="2600" b="1" dirty="0">
                <a:solidFill>
                  <a:srgbClr val="990099"/>
                </a:solidFill>
                <a:latin typeface="楷体_GB2312" pitchFamily="49" charset="-122"/>
                <a:ea typeface="楷体_GB2312" pitchFamily="49" charset="-122"/>
              </a:rPr>
              <a:t>%d,%d\n</a:t>
            </a:r>
            <a:r>
              <a:rPr lang="en-US" altLang="zh-CN" sz="2600" b="1" dirty="0">
                <a:solidFill>
                  <a:srgbClr val="990099"/>
                </a:solidFill>
                <a:latin typeface="Arial" panose="020B0604020202020204" pitchFamily="34" charset="0"/>
                <a:ea typeface="楷体_GB2312" pitchFamily="49" charset="-122"/>
              </a:rPr>
              <a:t>”</a:t>
            </a:r>
            <a:r>
              <a:rPr lang="en-US" altLang="zh-CN" sz="2600" b="1" dirty="0">
                <a:solidFill>
                  <a:srgbClr val="990099"/>
                </a:solidFill>
                <a:latin typeface="楷体_GB2312" pitchFamily="49" charset="-122"/>
                <a:ea typeface="楷体_GB2312" pitchFamily="49" charset="-122"/>
              </a:rPr>
              <a:t>,a,b);</a:t>
            </a:r>
            <a:br>
              <a:rPr lang="en-US" altLang="zh-CN" sz="2600" b="1" dirty="0">
                <a:solidFill>
                  <a:srgbClr val="990099"/>
                </a:solidFill>
                <a:latin typeface="楷体_GB2312" pitchFamily="49" charset="-122"/>
                <a:ea typeface="楷体_GB2312" pitchFamily="49" charset="-122"/>
              </a:rPr>
            </a:br>
            <a:r>
              <a:rPr lang="en-US" altLang="zh-CN" sz="2600" b="1" dirty="0">
                <a:solidFill>
                  <a:srgbClr val="990099"/>
                </a:solidFill>
                <a:latin typeface="楷体_GB2312" pitchFamily="49" charset="-122"/>
                <a:ea typeface="楷体_GB2312" pitchFamily="49" charset="-122"/>
              </a:rPr>
              <a:t>}</a:t>
            </a:r>
            <a:br>
              <a:rPr lang="en-US" altLang="zh-CN" sz="2600" b="1" dirty="0">
                <a:solidFill>
                  <a:srgbClr val="990099"/>
                </a:solidFill>
                <a:latin typeface="楷体_GB2312" pitchFamily="49" charset="-122"/>
                <a:ea typeface="楷体_GB2312" pitchFamily="49" charset="-122"/>
              </a:rPr>
            </a:br>
            <a:endParaRPr lang="en-US" altLang="zh-CN" sz="2600" b="1" dirty="0">
              <a:solidFill>
                <a:srgbClr val="990099"/>
              </a:solidFill>
              <a:latin typeface="楷体_GB2312" pitchFamily="49" charset="-122"/>
              <a:ea typeface="楷体_GB2312" pitchFamily="49" charset="-122"/>
            </a:endParaRPr>
          </a:p>
        </p:txBody>
      </p:sp>
      <p:sp>
        <p:nvSpPr>
          <p:cNvPr id="23556" name="Rectangle 4"/>
          <p:cNvSpPr/>
          <p:nvPr/>
        </p:nvSpPr>
        <p:spPr>
          <a:xfrm>
            <a:off x="5943600" y="1066800"/>
            <a:ext cx="2057400" cy="891540"/>
          </a:xfrm>
          <a:prstGeom prst="rect">
            <a:avLst/>
          </a:prstGeom>
          <a:noFill/>
          <a:ln w="9525">
            <a:noFill/>
          </a:ln>
        </p:spPr>
        <p:txBody>
          <a:bodyPr>
            <a:spAutoFit/>
          </a:bodyPr>
          <a:p>
            <a:r>
              <a:rPr lang="en-US" altLang="zh-CN" sz="2600" b="1" dirty="0">
                <a:solidFill>
                  <a:srgbClr val="990099"/>
                </a:solidFill>
                <a:latin typeface="楷体_GB2312" pitchFamily="49" charset="-122"/>
                <a:ea typeface="楷体_GB2312" pitchFamily="49" charset="-122"/>
              </a:rPr>
              <a:t>Turbo C</a:t>
            </a:r>
            <a:endParaRPr lang="en-US" altLang="zh-CN" sz="2600" b="1" dirty="0">
              <a:solidFill>
                <a:srgbClr val="990099"/>
              </a:solidFill>
              <a:latin typeface="楷体_GB2312" pitchFamily="49" charset="-122"/>
              <a:ea typeface="楷体_GB2312" pitchFamily="49" charset="-122"/>
            </a:endParaRPr>
          </a:p>
          <a:p>
            <a:r>
              <a:rPr lang="zh-CN" altLang="en-US" sz="2600" b="1" dirty="0">
                <a:solidFill>
                  <a:srgbClr val="990099"/>
                </a:solidFill>
                <a:latin typeface="楷体_GB2312" pitchFamily="49" charset="-122"/>
                <a:ea typeface="楷体_GB2312" pitchFamily="49" charset="-122"/>
              </a:rPr>
              <a:t>运行结果：</a:t>
            </a:r>
            <a:endParaRPr lang="zh-CN" altLang="en-US" sz="2600" b="1" dirty="0">
              <a:solidFill>
                <a:srgbClr val="990099"/>
              </a:solidFill>
              <a:latin typeface="楷体_GB2312" pitchFamily="49" charset="-122"/>
              <a:ea typeface="楷体_GB2312" pitchFamily="49" charset="-122"/>
            </a:endParaRPr>
          </a:p>
        </p:txBody>
      </p:sp>
      <p:sp>
        <p:nvSpPr>
          <p:cNvPr id="23557" name="Rectangle 5"/>
          <p:cNvSpPr/>
          <p:nvPr/>
        </p:nvSpPr>
        <p:spPr>
          <a:xfrm>
            <a:off x="2209800" y="4343400"/>
            <a:ext cx="7924800" cy="2306955"/>
          </a:xfrm>
          <a:prstGeom prst="rect">
            <a:avLst/>
          </a:prstGeom>
          <a:noFill/>
          <a:ln w="9525">
            <a:noFill/>
          </a:ln>
        </p:spPr>
        <p:txBody>
          <a:bodyPr>
            <a:spAutoFit/>
          </a:bodyPr>
          <a:p>
            <a:pPr eaLnBrk="0" hangingPunct="0">
              <a:lnSpc>
                <a:spcPct val="120000"/>
              </a:lnSpc>
              <a:spcBef>
                <a:spcPct val="5000"/>
              </a:spcBef>
            </a:pPr>
            <a:r>
              <a:rPr lang="zh-CN" altLang="en-US" sz="3000" b="1" dirty="0">
                <a:solidFill>
                  <a:srgbClr val="990099"/>
                </a:solidFill>
                <a:latin typeface="楷体_GB2312" pitchFamily="49" charset="-122"/>
                <a:ea typeface="楷体_GB2312" pitchFamily="49" charset="-122"/>
              </a:rPr>
              <a:t>说明：数值是以补码表示的。一个整型变量只能容纳</a:t>
            </a:r>
            <a:r>
              <a:rPr lang="en-US" altLang="zh-CN" sz="3000" b="1" dirty="0">
                <a:solidFill>
                  <a:srgbClr val="990099"/>
                </a:solidFill>
                <a:latin typeface="楷体_GB2312" pitchFamily="49" charset="-122"/>
                <a:ea typeface="楷体_GB2312" pitchFamily="49" charset="-122"/>
              </a:rPr>
              <a:t>-32768</a:t>
            </a:r>
            <a:r>
              <a:rPr lang="zh-CN" altLang="en-US" sz="3000" b="1" dirty="0">
                <a:solidFill>
                  <a:srgbClr val="990099"/>
                </a:solidFill>
                <a:latin typeface="楷体_GB2312" pitchFamily="49" charset="-122"/>
                <a:ea typeface="楷体_GB2312" pitchFamily="49" charset="-122"/>
              </a:rPr>
              <a:t>～</a:t>
            </a:r>
            <a:r>
              <a:rPr lang="en-US" altLang="zh-CN" sz="3000" b="1" dirty="0">
                <a:solidFill>
                  <a:srgbClr val="990099"/>
                </a:solidFill>
                <a:latin typeface="楷体_GB2312" pitchFamily="49" charset="-122"/>
                <a:ea typeface="楷体_GB2312" pitchFamily="49" charset="-122"/>
              </a:rPr>
              <a:t>32767</a:t>
            </a:r>
            <a:r>
              <a:rPr lang="zh-CN" altLang="en-US" sz="3000" b="1" dirty="0">
                <a:solidFill>
                  <a:srgbClr val="990099"/>
                </a:solidFill>
                <a:latin typeface="楷体_GB2312" pitchFamily="49" charset="-122"/>
                <a:ea typeface="楷体_GB2312" pitchFamily="49" charset="-122"/>
              </a:rPr>
              <a:t>范围内的数，无法表示大于</a:t>
            </a:r>
            <a:r>
              <a:rPr lang="en-US" altLang="zh-CN" sz="3000" b="1" dirty="0">
                <a:solidFill>
                  <a:srgbClr val="990099"/>
                </a:solidFill>
                <a:latin typeface="楷体_GB2312" pitchFamily="49" charset="-122"/>
                <a:ea typeface="楷体_GB2312" pitchFamily="49" charset="-122"/>
              </a:rPr>
              <a:t>32767</a:t>
            </a:r>
            <a:r>
              <a:rPr lang="zh-CN" altLang="en-US" sz="3000" b="1" dirty="0">
                <a:solidFill>
                  <a:srgbClr val="990099"/>
                </a:solidFill>
                <a:latin typeface="楷体_GB2312" pitchFamily="49" charset="-122"/>
                <a:ea typeface="楷体_GB2312" pitchFamily="49" charset="-122"/>
              </a:rPr>
              <a:t>或小于</a:t>
            </a:r>
            <a:r>
              <a:rPr lang="en-US" altLang="zh-CN" sz="3000" b="1" dirty="0">
                <a:solidFill>
                  <a:srgbClr val="990099"/>
                </a:solidFill>
                <a:latin typeface="楷体_GB2312" pitchFamily="49" charset="-122"/>
                <a:ea typeface="楷体_GB2312" pitchFamily="49" charset="-122"/>
              </a:rPr>
              <a:t>-32768</a:t>
            </a:r>
            <a:r>
              <a:rPr lang="zh-CN" altLang="en-US" sz="3000" b="1" dirty="0">
                <a:solidFill>
                  <a:srgbClr val="990099"/>
                </a:solidFill>
                <a:latin typeface="楷体_GB2312" pitchFamily="49" charset="-122"/>
                <a:ea typeface="楷体_GB2312" pitchFamily="49" charset="-122"/>
              </a:rPr>
              <a:t>的数。遇此情况就发生</a:t>
            </a:r>
            <a:r>
              <a:rPr lang="zh-CN" altLang="en-US" sz="3000" b="1" dirty="0">
                <a:solidFill>
                  <a:srgbClr val="990099"/>
                </a:solidFill>
                <a:latin typeface="Arial" panose="020B0604020202020204" pitchFamily="34" charset="0"/>
                <a:ea typeface="楷体_GB2312" pitchFamily="49" charset="-122"/>
              </a:rPr>
              <a:t>“</a:t>
            </a:r>
            <a:r>
              <a:rPr lang="zh-CN" altLang="en-US" sz="3000" b="1" dirty="0">
                <a:solidFill>
                  <a:srgbClr val="990099"/>
                </a:solidFill>
                <a:latin typeface="楷体_GB2312" pitchFamily="49" charset="-122"/>
                <a:ea typeface="楷体_GB2312" pitchFamily="49" charset="-122"/>
              </a:rPr>
              <a:t>溢出</a:t>
            </a:r>
            <a:r>
              <a:rPr lang="zh-CN" altLang="en-US" sz="3000" b="1" dirty="0">
                <a:solidFill>
                  <a:srgbClr val="990099"/>
                </a:solidFill>
                <a:latin typeface="Arial" panose="020B0604020202020204" pitchFamily="34" charset="0"/>
                <a:ea typeface="楷体_GB2312" pitchFamily="49" charset="-122"/>
              </a:rPr>
              <a:t>”</a:t>
            </a:r>
            <a:r>
              <a:rPr lang="zh-CN" altLang="en-US" sz="3000" b="1" dirty="0">
                <a:solidFill>
                  <a:srgbClr val="990099"/>
                </a:solidFill>
                <a:latin typeface="楷体_GB2312" pitchFamily="49" charset="-122"/>
                <a:ea typeface="楷体_GB2312" pitchFamily="49" charset="-122"/>
              </a:rPr>
              <a:t>。</a:t>
            </a:r>
            <a:endParaRPr lang="zh-CN" altLang="en-US" sz="3000" b="1" dirty="0">
              <a:solidFill>
                <a:srgbClr val="990099"/>
              </a:solidFill>
              <a:latin typeface="楷体_GB2312" pitchFamily="49" charset="-122"/>
              <a:ea typeface="楷体_GB2312" pitchFamily="49" charset="-122"/>
            </a:endParaRPr>
          </a:p>
        </p:txBody>
      </p:sp>
      <p:sp>
        <p:nvSpPr>
          <p:cNvPr id="23558" name="Rectangle 6"/>
          <p:cNvSpPr/>
          <p:nvPr/>
        </p:nvSpPr>
        <p:spPr>
          <a:xfrm>
            <a:off x="7848600" y="1371600"/>
            <a:ext cx="2590800" cy="491490"/>
          </a:xfrm>
          <a:prstGeom prst="rect">
            <a:avLst/>
          </a:prstGeom>
          <a:solidFill>
            <a:srgbClr val="000000"/>
          </a:solidFill>
          <a:ln w="9525">
            <a:noFill/>
          </a:ln>
        </p:spPr>
        <p:txBody>
          <a:bodyPr>
            <a:spAutoFit/>
          </a:bodyPr>
          <a:p>
            <a:r>
              <a:rPr lang="en-US" altLang="zh-CN" sz="2600" b="1" dirty="0">
                <a:solidFill>
                  <a:schemeClr val="bg1"/>
                </a:solidFill>
                <a:latin typeface="楷体_GB2312" pitchFamily="49" charset="-122"/>
                <a:ea typeface="楷体_GB2312" pitchFamily="49" charset="-122"/>
              </a:rPr>
              <a:t>32767,-32768</a:t>
            </a:r>
            <a:endParaRPr lang="en-US" altLang="zh-CN" sz="2600" b="1" dirty="0">
              <a:solidFill>
                <a:schemeClr val="bg1"/>
              </a:solidFill>
              <a:latin typeface="楷体_GB2312" pitchFamily="49" charset="-122"/>
              <a:ea typeface="楷体_GB2312" pitchFamily="49" charset="-122"/>
            </a:endParaRPr>
          </a:p>
        </p:txBody>
      </p:sp>
      <p:sp>
        <p:nvSpPr>
          <p:cNvPr id="23559" name="Rectangle 7"/>
          <p:cNvSpPr/>
          <p:nvPr/>
        </p:nvSpPr>
        <p:spPr>
          <a:xfrm>
            <a:off x="5943600" y="2133600"/>
            <a:ext cx="2057400" cy="891540"/>
          </a:xfrm>
          <a:prstGeom prst="rect">
            <a:avLst/>
          </a:prstGeom>
          <a:noFill/>
          <a:ln w="9525">
            <a:noFill/>
          </a:ln>
        </p:spPr>
        <p:txBody>
          <a:bodyPr>
            <a:spAutoFit/>
          </a:bodyPr>
          <a:p>
            <a:r>
              <a:rPr lang="en-US" altLang="zh-CN" sz="2600" b="1" dirty="0">
                <a:solidFill>
                  <a:srgbClr val="990099"/>
                </a:solidFill>
                <a:latin typeface="楷体_GB2312" pitchFamily="49" charset="-122"/>
                <a:ea typeface="楷体_GB2312" pitchFamily="49" charset="-122"/>
              </a:rPr>
              <a:t>Visual C++</a:t>
            </a:r>
            <a:endParaRPr lang="en-US" altLang="zh-CN" sz="2600" b="1" dirty="0">
              <a:solidFill>
                <a:srgbClr val="990099"/>
              </a:solidFill>
              <a:latin typeface="楷体_GB2312" pitchFamily="49" charset="-122"/>
              <a:ea typeface="楷体_GB2312" pitchFamily="49" charset="-122"/>
            </a:endParaRPr>
          </a:p>
          <a:p>
            <a:r>
              <a:rPr lang="zh-CN" altLang="en-US" sz="2600" b="1" dirty="0">
                <a:solidFill>
                  <a:srgbClr val="990099"/>
                </a:solidFill>
                <a:latin typeface="楷体_GB2312" pitchFamily="49" charset="-122"/>
                <a:ea typeface="楷体_GB2312" pitchFamily="49" charset="-122"/>
              </a:rPr>
              <a:t>运行结果：</a:t>
            </a:r>
            <a:endParaRPr lang="zh-CN" altLang="en-US" sz="2600" b="1" dirty="0">
              <a:solidFill>
                <a:srgbClr val="990099"/>
              </a:solidFill>
              <a:latin typeface="楷体_GB2312" pitchFamily="49" charset="-122"/>
              <a:ea typeface="楷体_GB2312" pitchFamily="49" charset="-122"/>
            </a:endParaRPr>
          </a:p>
        </p:txBody>
      </p:sp>
      <p:sp>
        <p:nvSpPr>
          <p:cNvPr id="23560" name="Rectangle 8"/>
          <p:cNvSpPr/>
          <p:nvPr/>
        </p:nvSpPr>
        <p:spPr>
          <a:xfrm>
            <a:off x="7848600" y="2438400"/>
            <a:ext cx="2590800" cy="491490"/>
          </a:xfrm>
          <a:prstGeom prst="rect">
            <a:avLst/>
          </a:prstGeom>
          <a:solidFill>
            <a:srgbClr val="000000"/>
          </a:solidFill>
          <a:ln w="9525">
            <a:noFill/>
          </a:ln>
        </p:spPr>
        <p:txBody>
          <a:bodyPr>
            <a:spAutoFit/>
          </a:bodyPr>
          <a:p>
            <a:r>
              <a:rPr lang="en-US" altLang="zh-CN" sz="2600" b="1" dirty="0">
                <a:solidFill>
                  <a:schemeClr val="bg1"/>
                </a:solidFill>
                <a:latin typeface="楷体_GB2312" pitchFamily="49" charset="-122"/>
                <a:ea typeface="楷体_GB2312" pitchFamily="49" charset="-122"/>
              </a:rPr>
              <a:t>32767,32768</a:t>
            </a:r>
            <a:endParaRPr lang="en-US" altLang="zh-CN" sz="2600" b="1" dirty="0">
              <a:solidFill>
                <a:schemeClr val="bg1"/>
              </a:solidFill>
              <a:latin typeface="楷体_GB2312" pitchFamily="49" charset="-122"/>
              <a:ea typeface="楷体_GB2312" pitchFamily="49" charset="-122"/>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3556"/>
                                        </p:tgtEl>
                                        <p:attrNameLst>
                                          <p:attrName>style.visibility</p:attrName>
                                        </p:attrNameLst>
                                      </p:cBhvr>
                                      <p:to>
                                        <p:strVal val="visible"/>
                                      </p:to>
                                    </p:set>
                                    <p:anim calcmode="lin" valueType="num">
                                      <p:cBhvr additive="base">
                                        <p:cTn id="7" dur="500" fill="hold"/>
                                        <p:tgtEl>
                                          <p:spTgt spid="23556"/>
                                        </p:tgtEl>
                                        <p:attrNameLst>
                                          <p:attrName>ppt_x</p:attrName>
                                        </p:attrNameLst>
                                      </p:cBhvr>
                                      <p:tavLst>
                                        <p:tav tm="0">
                                          <p:val>
                                            <p:strVal val="#ppt_x"/>
                                          </p:val>
                                        </p:tav>
                                        <p:tav tm="100000">
                                          <p:val>
                                            <p:strVal val="#ppt_x"/>
                                          </p:val>
                                        </p:tav>
                                      </p:tavLst>
                                    </p:anim>
                                    <p:anim calcmode="lin" valueType="num">
                                      <p:cBhvr additive="base">
                                        <p:cTn id="8" dur="500" fill="hold"/>
                                        <p:tgtEl>
                                          <p:spTgt spid="23556"/>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3558"/>
                                        </p:tgtEl>
                                        <p:attrNameLst>
                                          <p:attrName>style.visibility</p:attrName>
                                        </p:attrNameLst>
                                      </p:cBhvr>
                                      <p:to>
                                        <p:strVal val="visible"/>
                                      </p:to>
                                    </p:set>
                                    <p:anim calcmode="lin" valueType="num">
                                      <p:cBhvr additive="base">
                                        <p:cTn id="11" dur="500" fill="hold"/>
                                        <p:tgtEl>
                                          <p:spTgt spid="23558"/>
                                        </p:tgtEl>
                                        <p:attrNameLst>
                                          <p:attrName>ppt_x</p:attrName>
                                        </p:attrNameLst>
                                      </p:cBhvr>
                                      <p:tavLst>
                                        <p:tav tm="0">
                                          <p:val>
                                            <p:strVal val="#ppt_x"/>
                                          </p:val>
                                        </p:tav>
                                        <p:tav tm="100000">
                                          <p:val>
                                            <p:strVal val="#ppt_x"/>
                                          </p:val>
                                        </p:tav>
                                      </p:tavLst>
                                    </p:anim>
                                    <p:anim calcmode="lin" valueType="num">
                                      <p:cBhvr additive="base">
                                        <p:cTn id="12" dur="500" fill="hold"/>
                                        <p:tgtEl>
                                          <p:spTgt spid="23558"/>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23559"/>
                                        </p:tgtEl>
                                        <p:attrNameLst>
                                          <p:attrName>style.visibility</p:attrName>
                                        </p:attrNameLst>
                                      </p:cBhvr>
                                      <p:to>
                                        <p:strVal val="visible"/>
                                      </p:to>
                                    </p:set>
                                    <p:anim calcmode="lin" valueType="num">
                                      <p:cBhvr additive="base">
                                        <p:cTn id="17" dur="500" fill="hold"/>
                                        <p:tgtEl>
                                          <p:spTgt spid="23559"/>
                                        </p:tgtEl>
                                        <p:attrNameLst>
                                          <p:attrName>ppt_x</p:attrName>
                                        </p:attrNameLst>
                                      </p:cBhvr>
                                      <p:tavLst>
                                        <p:tav tm="0">
                                          <p:val>
                                            <p:strVal val="#ppt_x"/>
                                          </p:val>
                                        </p:tav>
                                        <p:tav tm="100000">
                                          <p:val>
                                            <p:strVal val="#ppt_x"/>
                                          </p:val>
                                        </p:tav>
                                      </p:tavLst>
                                    </p:anim>
                                    <p:anim calcmode="lin" valueType="num">
                                      <p:cBhvr additive="base">
                                        <p:cTn id="18" dur="500" fill="hold"/>
                                        <p:tgtEl>
                                          <p:spTgt spid="23559"/>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23560"/>
                                        </p:tgtEl>
                                        <p:attrNameLst>
                                          <p:attrName>style.visibility</p:attrName>
                                        </p:attrNameLst>
                                      </p:cBhvr>
                                      <p:to>
                                        <p:strVal val="visible"/>
                                      </p:to>
                                    </p:set>
                                    <p:anim calcmode="lin" valueType="num">
                                      <p:cBhvr additive="base">
                                        <p:cTn id="21" dur="500" fill="hold"/>
                                        <p:tgtEl>
                                          <p:spTgt spid="23560"/>
                                        </p:tgtEl>
                                        <p:attrNameLst>
                                          <p:attrName>ppt_x</p:attrName>
                                        </p:attrNameLst>
                                      </p:cBhvr>
                                      <p:tavLst>
                                        <p:tav tm="0">
                                          <p:val>
                                            <p:strVal val="#ppt_x"/>
                                          </p:val>
                                        </p:tav>
                                        <p:tav tm="100000">
                                          <p:val>
                                            <p:strVal val="#ppt_x"/>
                                          </p:val>
                                        </p:tav>
                                      </p:tavLst>
                                    </p:anim>
                                    <p:anim calcmode="lin" valueType="num">
                                      <p:cBhvr additive="base">
                                        <p:cTn id="22" dur="500" fill="hold"/>
                                        <p:tgtEl>
                                          <p:spTgt spid="23560"/>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23557"/>
                                        </p:tgtEl>
                                        <p:attrNameLst>
                                          <p:attrName>style.visibility</p:attrName>
                                        </p:attrNameLst>
                                      </p:cBhvr>
                                      <p:to>
                                        <p:strVal val="visible"/>
                                      </p:to>
                                    </p:set>
                                    <p:animEffect transition="in" filter="blinds(horizontal)">
                                      <p:cBhvr>
                                        <p:cTn id="27" dur="500"/>
                                        <p:tgtEl>
                                          <p:spTgt spid="235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556" grpId="0"/>
      <p:bldP spid="23557" grpId="0"/>
      <p:bldP spid="23558" grpId="0" bldLvl="0" animBg="1"/>
      <p:bldP spid="23559" grpId="0"/>
      <p:bldP spid="23560" grpId="0" bldLvl="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6" name="C9F754DE-2CAD-44b6-B708-469DEB6407EB-1" descr="wpp"/>
          <p:cNvPicPr>
            <a:picLocks noChangeAspect="1"/>
          </p:cNvPicPr>
          <p:nvPr>
            <p:custDataLst>
              <p:tags r:id="rId1"/>
            </p:custDataLst>
          </p:nvPr>
        </p:nvPicPr>
        <p:blipFill>
          <a:blip r:embed="rId2"/>
          <a:stretch>
            <a:fillRect/>
          </a:stretch>
        </p:blipFill>
        <p:spPr>
          <a:xfrm>
            <a:off x="2413000" y="3750310"/>
            <a:ext cx="7576185" cy="2715260"/>
          </a:xfrm>
          <a:prstGeom prst="rect">
            <a:avLst/>
          </a:prstGeom>
        </p:spPr>
      </p:pic>
      <p:sp>
        <p:nvSpPr>
          <p:cNvPr id="50" name="文本框 49"/>
          <p:cNvSpPr txBox="1"/>
          <p:nvPr/>
        </p:nvSpPr>
        <p:spPr>
          <a:xfrm>
            <a:off x="3075940" y="1718310"/>
            <a:ext cx="3612515" cy="1198880"/>
          </a:xfrm>
          <a:prstGeom prst="rect">
            <a:avLst/>
          </a:prstGeom>
          <a:noFill/>
        </p:spPr>
        <p:txBody>
          <a:bodyPr wrap="square" rtlCol="0">
            <a:spAutoFit/>
          </a:bodyPr>
          <a:p>
            <a:r>
              <a:rPr lang="zh-CN" altLang="en-US" sz="2400">
                <a:solidFill>
                  <a:srgbClr val="496D9F"/>
                </a:solidFill>
              </a:rPr>
              <a:t>程序是使用计算机语言解决问题的方法和步骤的描述。</a:t>
            </a:r>
            <a:endParaRPr lang="zh-CN" altLang="en-US" sz="2400">
              <a:solidFill>
                <a:srgbClr val="496D9F"/>
              </a:solidFill>
            </a:endParaRPr>
          </a:p>
        </p:txBody>
      </p:sp>
      <p:grpSp>
        <p:nvGrpSpPr>
          <p:cNvPr id="2" name="组合 1"/>
          <p:cNvGrpSpPr/>
          <p:nvPr/>
        </p:nvGrpSpPr>
        <p:grpSpPr>
          <a:xfrm>
            <a:off x="572770" y="1567180"/>
            <a:ext cx="2285365" cy="4567555"/>
            <a:chOff x="572955" y="1438439"/>
            <a:chExt cx="2683745" cy="4727411"/>
          </a:xfrm>
        </p:grpSpPr>
        <p:sp>
          <p:nvSpPr>
            <p:cNvPr id="3" name="叶子2"/>
            <p:cNvSpPr/>
            <p:nvPr/>
          </p:nvSpPr>
          <p:spPr bwMode="auto">
            <a:xfrm rot="669225">
              <a:off x="2101529" y="3306765"/>
              <a:ext cx="1155171" cy="1169396"/>
            </a:xfrm>
            <a:custGeom>
              <a:avLst/>
              <a:gdLst>
                <a:gd name="T0" fmla="*/ 108 w 108"/>
                <a:gd name="T1" fmla="*/ 46 h 118"/>
                <a:gd name="T2" fmla="*/ 96 w 108"/>
                <a:gd name="T3" fmla="*/ 0 h 118"/>
                <a:gd name="T4" fmla="*/ 5 w 108"/>
                <a:gd name="T5" fmla="*/ 64 h 118"/>
                <a:gd name="T6" fmla="*/ 4 w 108"/>
                <a:gd name="T7" fmla="*/ 70 h 118"/>
                <a:gd name="T8" fmla="*/ 0 w 108"/>
                <a:gd name="T9" fmla="*/ 118 h 118"/>
                <a:gd name="T10" fmla="*/ 108 w 108"/>
                <a:gd name="T11" fmla="*/ 46 h 118"/>
              </a:gdLst>
              <a:ahLst/>
              <a:cxnLst>
                <a:cxn ang="0">
                  <a:pos x="T0" y="T1"/>
                </a:cxn>
                <a:cxn ang="0">
                  <a:pos x="T2" y="T3"/>
                </a:cxn>
                <a:cxn ang="0">
                  <a:pos x="T4" y="T5"/>
                </a:cxn>
                <a:cxn ang="0">
                  <a:pos x="T6" y="T7"/>
                </a:cxn>
                <a:cxn ang="0">
                  <a:pos x="T8" y="T9"/>
                </a:cxn>
                <a:cxn ang="0">
                  <a:pos x="T10" y="T11"/>
                </a:cxn>
              </a:cxnLst>
              <a:rect l="0" t="0" r="r" b="b"/>
              <a:pathLst>
                <a:path w="108" h="118">
                  <a:moveTo>
                    <a:pt x="108" y="46"/>
                  </a:moveTo>
                  <a:cubicBezTo>
                    <a:pt x="106" y="31"/>
                    <a:pt x="102" y="15"/>
                    <a:pt x="96" y="0"/>
                  </a:cubicBezTo>
                  <a:cubicBezTo>
                    <a:pt x="63" y="9"/>
                    <a:pt x="29" y="31"/>
                    <a:pt x="5" y="64"/>
                  </a:cubicBezTo>
                  <a:cubicBezTo>
                    <a:pt x="5" y="66"/>
                    <a:pt x="5" y="68"/>
                    <a:pt x="4" y="70"/>
                  </a:cubicBezTo>
                  <a:cubicBezTo>
                    <a:pt x="3" y="86"/>
                    <a:pt x="1" y="102"/>
                    <a:pt x="0" y="118"/>
                  </a:cubicBezTo>
                  <a:cubicBezTo>
                    <a:pt x="31" y="78"/>
                    <a:pt x="71" y="53"/>
                    <a:pt x="108" y="46"/>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grpSp>
          <p:nvGrpSpPr>
            <p:cNvPr id="4" name="组合 3"/>
            <p:cNvGrpSpPr/>
            <p:nvPr/>
          </p:nvGrpSpPr>
          <p:grpSpPr>
            <a:xfrm>
              <a:off x="572955" y="1438439"/>
              <a:ext cx="2653266" cy="4727411"/>
              <a:chOff x="593976" y="1016044"/>
              <a:chExt cx="2653266" cy="4727411"/>
            </a:xfrm>
          </p:grpSpPr>
          <p:sp>
            <p:nvSpPr>
              <p:cNvPr id="5" name="叶子2"/>
              <p:cNvSpPr/>
              <p:nvPr/>
            </p:nvSpPr>
            <p:spPr bwMode="auto">
              <a:xfrm rot="669225">
                <a:off x="2283460" y="2486340"/>
                <a:ext cx="963782" cy="970519"/>
              </a:xfrm>
              <a:custGeom>
                <a:avLst/>
                <a:gdLst>
                  <a:gd name="T0" fmla="*/ 90 w 90"/>
                  <a:gd name="T1" fmla="*/ 42 h 98"/>
                  <a:gd name="T2" fmla="*/ 72 w 90"/>
                  <a:gd name="T3" fmla="*/ 0 h 98"/>
                  <a:gd name="T4" fmla="*/ 4 w 90"/>
                  <a:gd name="T5" fmla="*/ 62 h 98"/>
                  <a:gd name="T6" fmla="*/ 0 w 90"/>
                  <a:gd name="T7" fmla="*/ 98 h 98"/>
                  <a:gd name="T8" fmla="*/ 90 w 90"/>
                  <a:gd name="T9" fmla="*/ 42 h 98"/>
                </a:gdLst>
                <a:ahLst/>
                <a:cxnLst>
                  <a:cxn ang="0">
                    <a:pos x="T0" y="T1"/>
                  </a:cxn>
                  <a:cxn ang="0">
                    <a:pos x="T2" y="T3"/>
                  </a:cxn>
                  <a:cxn ang="0">
                    <a:pos x="T4" y="T5"/>
                  </a:cxn>
                  <a:cxn ang="0">
                    <a:pos x="T6" y="T7"/>
                  </a:cxn>
                  <a:cxn ang="0">
                    <a:pos x="T8" y="T9"/>
                  </a:cxn>
                </a:cxnLst>
                <a:rect l="0" t="0" r="r" b="b"/>
                <a:pathLst>
                  <a:path w="90" h="98">
                    <a:moveTo>
                      <a:pt x="90" y="42"/>
                    </a:moveTo>
                    <a:cubicBezTo>
                      <a:pt x="85" y="28"/>
                      <a:pt x="79" y="13"/>
                      <a:pt x="72" y="0"/>
                    </a:cubicBezTo>
                    <a:cubicBezTo>
                      <a:pt x="40" y="18"/>
                      <a:pt x="14" y="40"/>
                      <a:pt x="4" y="62"/>
                    </a:cubicBezTo>
                    <a:cubicBezTo>
                      <a:pt x="3" y="74"/>
                      <a:pt x="2" y="86"/>
                      <a:pt x="0" y="98"/>
                    </a:cubicBezTo>
                    <a:cubicBezTo>
                      <a:pt x="26" y="67"/>
                      <a:pt x="58" y="48"/>
                      <a:pt x="90" y="42"/>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6" name="叶子2"/>
              <p:cNvSpPr/>
              <p:nvPr/>
            </p:nvSpPr>
            <p:spPr bwMode="auto">
              <a:xfrm rot="669225">
                <a:off x="2422917" y="2134623"/>
                <a:ext cx="716001" cy="860740"/>
              </a:xfrm>
              <a:custGeom>
                <a:avLst/>
                <a:gdLst>
                  <a:gd name="T0" fmla="*/ 67 w 67"/>
                  <a:gd name="T1" fmla="*/ 34 h 87"/>
                  <a:gd name="T2" fmla="*/ 47 w 67"/>
                  <a:gd name="T3" fmla="*/ 0 h 87"/>
                  <a:gd name="T4" fmla="*/ 1 w 67"/>
                  <a:gd name="T5" fmla="*/ 43 h 87"/>
                  <a:gd name="T6" fmla="*/ 0 w 67"/>
                  <a:gd name="T7" fmla="*/ 87 h 87"/>
                  <a:gd name="T8" fmla="*/ 67 w 67"/>
                  <a:gd name="T9" fmla="*/ 34 h 87"/>
                </a:gdLst>
                <a:ahLst/>
                <a:cxnLst>
                  <a:cxn ang="0">
                    <a:pos x="T0" y="T1"/>
                  </a:cxn>
                  <a:cxn ang="0">
                    <a:pos x="T2" y="T3"/>
                  </a:cxn>
                  <a:cxn ang="0">
                    <a:pos x="T4" y="T5"/>
                  </a:cxn>
                  <a:cxn ang="0">
                    <a:pos x="T6" y="T7"/>
                  </a:cxn>
                  <a:cxn ang="0">
                    <a:pos x="T8" y="T9"/>
                  </a:cxn>
                </a:cxnLst>
                <a:rect l="0" t="0" r="r" b="b"/>
                <a:pathLst>
                  <a:path w="67" h="87">
                    <a:moveTo>
                      <a:pt x="67" y="34"/>
                    </a:moveTo>
                    <a:cubicBezTo>
                      <a:pt x="61" y="22"/>
                      <a:pt x="54" y="11"/>
                      <a:pt x="47" y="0"/>
                    </a:cubicBezTo>
                    <a:cubicBezTo>
                      <a:pt x="28" y="10"/>
                      <a:pt x="11" y="25"/>
                      <a:pt x="1" y="43"/>
                    </a:cubicBezTo>
                    <a:cubicBezTo>
                      <a:pt x="2" y="58"/>
                      <a:pt x="1" y="72"/>
                      <a:pt x="0" y="87"/>
                    </a:cubicBezTo>
                    <a:cubicBezTo>
                      <a:pt x="14" y="68"/>
                      <a:pt x="38" y="49"/>
                      <a:pt x="67" y="34"/>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7" name="叶子2"/>
              <p:cNvSpPr/>
              <p:nvPr/>
            </p:nvSpPr>
            <p:spPr bwMode="auto">
              <a:xfrm rot="669225">
                <a:off x="2002182" y="3368361"/>
                <a:ext cx="1220107" cy="1178942"/>
              </a:xfrm>
              <a:custGeom>
                <a:avLst/>
                <a:gdLst>
                  <a:gd name="T0" fmla="*/ 111 w 114"/>
                  <a:gd name="T1" fmla="*/ 61 h 119"/>
                  <a:gd name="T2" fmla="*/ 109 w 114"/>
                  <a:gd name="T3" fmla="*/ 0 h 119"/>
                  <a:gd name="T4" fmla="*/ 0 w 114"/>
                  <a:gd name="T5" fmla="*/ 81 h 119"/>
                  <a:gd name="T6" fmla="*/ 0 w 114"/>
                  <a:gd name="T7" fmla="*/ 119 h 119"/>
                  <a:gd name="T8" fmla="*/ 111 w 114"/>
                  <a:gd name="T9" fmla="*/ 61 h 119"/>
                </a:gdLst>
                <a:ahLst/>
                <a:cxnLst>
                  <a:cxn ang="0">
                    <a:pos x="T0" y="T1"/>
                  </a:cxn>
                  <a:cxn ang="0">
                    <a:pos x="T2" y="T3"/>
                  </a:cxn>
                  <a:cxn ang="0">
                    <a:pos x="T4" y="T5"/>
                  </a:cxn>
                  <a:cxn ang="0">
                    <a:pos x="T6" y="T7"/>
                  </a:cxn>
                  <a:cxn ang="0">
                    <a:pos x="T8" y="T9"/>
                  </a:cxn>
                </a:cxnLst>
                <a:rect l="0" t="0" r="r" b="b"/>
                <a:pathLst>
                  <a:path w="114" h="119">
                    <a:moveTo>
                      <a:pt x="111" y="61"/>
                    </a:moveTo>
                    <a:cubicBezTo>
                      <a:pt x="114" y="41"/>
                      <a:pt x="113" y="21"/>
                      <a:pt x="109" y="0"/>
                    </a:cubicBezTo>
                    <a:cubicBezTo>
                      <a:pt x="71" y="9"/>
                      <a:pt x="30" y="38"/>
                      <a:pt x="0" y="81"/>
                    </a:cubicBezTo>
                    <a:cubicBezTo>
                      <a:pt x="0" y="93"/>
                      <a:pt x="0" y="106"/>
                      <a:pt x="0" y="119"/>
                    </a:cubicBezTo>
                    <a:cubicBezTo>
                      <a:pt x="30" y="83"/>
                      <a:pt x="71" y="64"/>
                      <a:pt x="111" y="61"/>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8" name="叶子2"/>
              <p:cNvSpPr/>
              <p:nvPr/>
            </p:nvSpPr>
            <p:spPr bwMode="auto">
              <a:xfrm rot="669225">
                <a:off x="2442020" y="1730323"/>
                <a:ext cx="577585" cy="752550"/>
              </a:xfrm>
              <a:custGeom>
                <a:avLst/>
                <a:gdLst>
                  <a:gd name="T0" fmla="*/ 0 w 54"/>
                  <a:gd name="T1" fmla="*/ 29 h 76"/>
                  <a:gd name="T2" fmla="*/ 5 w 54"/>
                  <a:gd name="T3" fmla="*/ 54 h 76"/>
                  <a:gd name="T4" fmla="*/ 8 w 54"/>
                  <a:gd name="T5" fmla="*/ 76 h 76"/>
                  <a:gd name="T6" fmla="*/ 54 w 54"/>
                  <a:gd name="T7" fmla="*/ 38 h 76"/>
                  <a:gd name="T8" fmla="*/ 24 w 54"/>
                  <a:gd name="T9" fmla="*/ 0 h 76"/>
                  <a:gd name="T10" fmla="*/ 0 w 54"/>
                  <a:gd name="T11" fmla="*/ 29 h 76"/>
                </a:gdLst>
                <a:ahLst/>
                <a:cxnLst>
                  <a:cxn ang="0">
                    <a:pos x="T0" y="T1"/>
                  </a:cxn>
                  <a:cxn ang="0">
                    <a:pos x="T2" y="T3"/>
                  </a:cxn>
                  <a:cxn ang="0">
                    <a:pos x="T4" y="T5"/>
                  </a:cxn>
                  <a:cxn ang="0">
                    <a:pos x="T6" y="T7"/>
                  </a:cxn>
                  <a:cxn ang="0">
                    <a:pos x="T8" y="T9"/>
                  </a:cxn>
                  <a:cxn ang="0">
                    <a:pos x="T10" y="T11"/>
                  </a:cxn>
                </a:cxnLst>
                <a:rect l="0" t="0" r="r" b="b"/>
                <a:pathLst>
                  <a:path w="54" h="76">
                    <a:moveTo>
                      <a:pt x="0" y="29"/>
                    </a:moveTo>
                    <a:cubicBezTo>
                      <a:pt x="2" y="37"/>
                      <a:pt x="4" y="46"/>
                      <a:pt x="5" y="54"/>
                    </a:cubicBezTo>
                    <a:cubicBezTo>
                      <a:pt x="7" y="62"/>
                      <a:pt x="8" y="69"/>
                      <a:pt x="8" y="76"/>
                    </a:cubicBezTo>
                    <a:cubicBezTo>
                      <a:pt x="19" y="60"/>
                      <a:pt x="35" y="47"/>
                      <a:pt x="54" y="38"/>
                    </a:cubicBezTo>
                    <a:cubicBezTo>
                      <a:pt x="45" y="24"/>
                      <a:pt x="35" y="11"/>
                      <a:pt x="24" y="0"/>
                    </a:cubicBezTo>
                    <a:cubicBezTo>
                      <a:pt x="13" y="8"/>
                      <a:pt x="5" y="18"/>
                      <a:pt x="0" y="29"/>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9" name="叶子2"/>
              <p:cNvSpPr/>
              <p:nvPr/>
            </p:nvSpPr>
            <p:spPr bwMode="auto">
              <a:xfrm rot="669225">
                <a:off x="1958691" y="4466267"/>
                <a:ext cx="921061" cy="485260"/>
              </a:xfrm>
              <a:custGeom>
                <a:avLst/>
                <a:gdLst>
                  <a:gd name="T0" fmla="*/ 86 w 86"/>
                  <a:gd name="T1" fmla="*/ 0 h 49"/>
                  <a:gd name="T2" fmla="*/ 0 w 86"/>
                  <a:gd name="T3" fmla="*/ 49 h 49"/>
                  <a:gd name="T4" fmla="*/ 63 w 86"/>
                  <a:gd name="T5" fmla="*/ 38 h 49"/>
                  <a:gd name="T6" fmla="*/ 86 w 86"/>
                  <a:gd name="T7" fmla="*/ 0 h 49"/>
                </a:gdLst>
                <a:ahLst/>
                <a:cxnLst>
                  <a:cxn ang="0">
                    <a:pos x="T0" y="T1"/>
                  </a:cxn>
                  <a:cxn ang="0">
                    <a:pos x="T2" y="T3"/>
                  </a:cxn>
                  <a:cxn ang="0">
                    <a:pos x="T4" y="T5"/>
                  </a:cxn>
                  <a:cxn ang="0">
                    <a:pos x="T6" y="T7"/>
                  </a:cxn>
                </a:cxnLst>
                <a:rect l="0" t="0" r="r" b="b"/>
                <a:pathLst>
                  <a:path w="86" h="49">
                    <a:moveTo>
                      <a:pt x="86" y="0"/>
                    </a:moveTo>
                    <a:cubicBezTo>
                      <a:pt x="54" y="7"/>
                      <a:pt x="24" y="23"/>
                      <a:pt x="0" y="49"/>
                    </a:cubicBezTo>
                    <a:cubicBezTo>
                      <a:pt x="20" y="37"/>
                      <a:pt x="43" y="34"/>
                      <a:pt x="63" y="38"/>
                    </a:cubicBezTo>
                    <a:cubicBezTo>
                      <a:pt x="71" y="28"/>
                      <a:pt x="79" y="16"/>
                      <a:pt x="86" y="0"/>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10" name="叶子2"/>
              <p:cNvSpPr/>
              <p:nvPr/>
            </p:nvSpPr>
            <p:spPr bwMode="auto">
              <a:xfrm rot="669225">
                <a:off x="1908683" y="3971040"/>
                <a:ext cx="1177385" cy="951427"/>
              </a:xfrm>
              <a:custGeom>
                <a:avLst/>
                <a:gdLst>
                  <a:gd name="T0" fmla="*/ 0 w 110"/>
                  <a:gd name="T1" fmla="*/ 65 h 96"/>
                  <a:gd name="T2" fmla="*/ 4 w 110"/>
                  <a:gd name="T3" fmla="*/ 90 h 96"/>
                  <a:gd name="T4" fmla="*/ 5 w 110"/>
                  <a:gd name="T5" fmla="*/ 96 h 96"/>
                  <a:gd name="T6" fmla="*/ 97 w 110"/>
                  <a:gd name="T7" fmla="*/ 48 h 96"/>
                  <a:gd name="T8" fmla="*/ 106 w 110"/>
                  <a:gd name="T9" fmla="*/ 23 h 96"/>
                  <a:gd name="T10" fmla="*/ 110 w 110"/>
                  <a:gd name="T11" fmla="*/ 0 h 96"/>
                  <a:gd name="T12" fmla="*/ 0 w 110"/>
                  <a:gd name="T13" fmla="*/ 65 h 96"/>
                </a:gdLst>
                <a:ahLst/>
                <a:cxnLst>
                  <a:cxn ang="0">
                    <a:pos x="T0" y="T1"/>
                  </a:cxn>
                  <a:cxn ang="0">
                    <a:pos x="T2" y="T3"/>
                  </a:cxn>
                  <a:cxn ang="0">
                    <a:pos x="T4" y="T5"/>
                  </a:cxn>
                  <a:cxn ang="0">
                    <a:pos x="T6" y="T7"/>
                  </a:cxn>
                  <a:cxn ang="0">
                    <a:pos x="T8" y="T9"/>
                  </a:cxn>
                  <a:cxn ang="0">
                    <a:pos x="T10" y="T11"/>
                  </a:cxn>
                  <a:cxn ang="0">
                    <a:pos x="T12" y="T13"/>
                  </a:cxn>
                </a:cxnLst>
                <a:rect l="0" t="0" r="r" b="b"/>
                <a:pathLst>
                  <a:path w="110" h="96">
                    <a:moveTo>
                      <a:pt x="0" y="65"/>
                    </a:moveTo>
                    <a:cubicBezTo>
                      <a:pt x="1" y="74"/>
                      <a:pt x="2" y="82"/>
                      <a:pt x="4" y="90"/>
                    </a:cubicBezTo>
                    <a:cubicBezTo>
                      <a:pt x="4" y="92"/>
                      <a:pt x="4" y="94"/>
                      <a:pt x="5" y="96"/>
                    </a:cubicBezTo>
                    <a:cubicBezTo>
                      <a:pt x="31" y="69"/>
                      <a:pt x="64" y="54"/>
                      <a:pt x="97" y="48"/>
                    </a:cubicBezTo>
                    <a:cubicBezTo>
                      <a:pt x="100" y="40"/>
                      <a:pt x="103" y="32"/>
                      <a:pt x="106" y="23"/>
                    </a:cubicBezTo>
                    <a:cubicBezTo>
                      <a:pt x="108" y="15"/>
                      <a:pt x="109" y="7"/>
                      <a:pt x="110" y="0"/>
                    </a:cubicBezTo>
                    <a:cubicBezTo>
                      <a:pt x="69" y="5"/>
                      <a:pt x="27" y="28"/>
                      <a:pt x="0" y="65"/>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11" name="叶子2"/>
              <p:cNvSpPr/>
              <p:nvPr/>
            </p:nvSpPr>
            <p:spPr bwMode="auto">
              <a:xfrm rot="669225">
                <a:off x="1880967" y="4803422"/>
                <a:ext cx="685242" cy="326158"/>
              </a:xfrm>
              <a:custGeom>
                <a:avLst/>
                <a:gdLst>
                  <a:gd name="T0" fmla="*/ 0 w 64"/>
                  <a:gd name="T1" fmla="*/ 21 h 33"/>
                  <a:gd name="T2" fmla="*/ 5 w 64"/>
                  <a:gd name="T3" fmla="*/ 33 h 33"/>
                  <a:gd name="T4" fmla="*/ 64 w 64"/>
                  <a:gd name="T5" fmla="*/ 2 h 33"/>
                  <a:gd name="T6" fmla="*/ 0 w 64"/>
                  <a:gd name="T7" fmla="*/ 21 h 33"/>
                </a:gdLst>
                <a:ahLst/>
                <a:cxnLst>
                  <a:cxn ang="0">
                    <a:pos x="T0" y="T1"/>
                  </a:cxn>
                  <a:cxn ang="0">
                    <a:pos x="T2" y="T3"/>
                  </a:cxn>
                  <a:cxn ang="0">
                    <a:pos x="T4" y="T5"/>
                  </a:cxn>
                  <a:cxn ang="0">
                    <a:pos x="T6" y="T7"/>
                  </a:cxn>
                </a:cxnLst>
                <a:rect l="0" t="0" r="r" b="b"/>
                <a:pathLst>
                  <a:path w="64" h="33">
                    <a:moveTo>
                      <a:pt x="0" y="21"/>
                    </a:moveTo>
                    <a:cubicBezTo>
                      <a:pt x="2" y="25"/>
                      <a:pt x="3" y="29"/>
                      <a:pt x="5" y="33"/>
                    </a:cubicBezTo>
                    <a:cubicBezTo>
                      <a:pt x="16" y="33"/>
                      <a:pt x="41" y="28"/>
                      <a:pt x="64" y="2"/>
                    </a:cubicBezTo>
                    <a:cubicBezTo>
                      <a:pt x="42" y="0"/>
                      <a:pt x="19" y="6"/>
                      <a:pt x="0" y="21"/>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12" name="叶子2"/>
              <p:cNvSpPr/>
              <p:nvPr/>
            </p:nvSpPr>
            <p:spPr bwMode="auto">
              <a:xfrm rot="669225">
                <a:off x="2315874" y="1400743"/>
                <a:ext cx="459676" cy="536173"/>
              </a:xfrm>
              <a:custGeom>
                <a:avLst/>
                <a:gdLst>
                  <a:gd name="T0" fmla="*/ 1 w 43"/>
                  <a:gd name="T1" fmla="*/ 12 h 54"/>
                  <a:gd name="T2" fmla="*/ 0 w 43"/>
                  <a:gd name="T3" fmla="*/ 11 h 54"/>
                  <a:gd name="T4" fmla="*/ 19 w 43"/>
                  <a:gd name="T5" fmla="*/ 54 h 54"/>
                  <a:gd name="T6" fmla="*/ 43 w 43"/>
                  <a:gd name="T7" fmla="*/ 28 h 54"/>
                  <a:gd name="T8" fmla="*/ 14 w 43"/>
                  <a:gd name="T9" fmla="*/ 0 h 54"/>
                  <a:gd name="T10" fmla="*/ 1 w 43"/>
                  <a:gd name="T11" fmla="*/ 12 h 54"/>
                </a:gdLst>
                <a:ahLst/>
                <a:cxnLst>
                  <a:cxn ang="0">
                    <a:pos x="T0" y="T1"/>
                  </a:cxn>
                  <a:cxn ang="0">
                    <a:pos x="T2" y="T3"/>
                  </a:cxn>
                  <a:cxn ang="0">
                    <a:pos x="T4" y="T5"/>
                  </a:cxn>
                  <a:cxn ang="0">
                    <a:pos x="T6" y="T7"/>
                  </a:cxn>
                  <a:cxn ang="0">
                    <a:pos x="T8" y="T9"/>
                  </a:cxn>
                  <a:cxn ang="0">
                    <a:pos x="T10" y="T11"/>
                  </a:cxn>
                </a:cxnLst>
                <a:rect l="0" t="0" r="r" b="b"/>
                <a:pathLst>
                  <a:path w="43" h="54">
                    <a:moveTo>
                      <a:pt x="1" y="12"/>
                    </a:moveTo>
                    <a:cubicBezTo>
                      <a:pt x="0" y="11"/>
                      <a:pt x="0" y="11"/>
                      <a:pt x="0" y="11"/>
                    </a:cubicBezTo>
                    <a:cubicBezTo>
                      <a:pt x="8" y="24"/>
                      <a:pt x="14" y="39"/>
                      <a:pt x="19" y="54"/>
                    </a:cubicBezTo>
                    <a:cubicBezTo>
                      <a:pt x="24" y="44"/>
                      <a:pt x="33" y="35"/>
                      <a:pt x="43" y="28"/>
                    </a:cubicBezTo>
                    <a:cubicBezTo>
                      <a:pt x="34" y="18"/>
                      <a:pt x="25" y="8"/>
                      <a:pt x="14" y="0"/>
                    </a:cubicBezTo>
                    <a:cubicBezTo>
                      <a:pt x="9" y="3"/>
                      <a:pt x="5" y="7"/>
                      <a:pt x="1" y="12"/>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13" name="叶子2"/>
              <p:cNvSpPr/>
              <p:nvPr/>
            </p:nvSpPr>
            <p:spPr bwMode="auto">
              <a:xfrm rot="669225">
                <a:off x="2012457" y="1037820"/>
                <a:ext cx="534864" cy="416846"/>
              </a:xfrm>
              <a:custGeom>
                <a:avLst/>
                <a:gdLst>
                  <a:gd name="T0" fmla="*/ 50 w 50"/>
                  <a:gd name="T1" fmla="*/ 30 h 42"/>
                  <a:gd name="T2" fmla="*/ 0 w 50"/>
                  <a:gd name="T3" fmla="*/ 0 h 42"/>
                  <a:gd name="T4" fmla="*/ 36 w 50"/>
                  <a:gd name="T5" fmla="*/ 42 h 42"/>
                  <a:gd name="T6" fmla="*/ 50 w 50"/>
                  <a:gd name="T7" fmla="*/ 30 h 42"/>
                </a:gdLst>
                <a:ahLst/>
                <a:cxnLst>
                  <a:cxn ang="0">
                    <a:pos x="T0" y="T1"/>
                  </a:cxn>
                  <a:cxn ang="0">
                    <a:pos x="T2" y="T3"/>
                  </a:cxn>
                  <a:cxn ang="0">
                    <a:pos x="T4" y="T5"/>
                  </a:cxn>
                  <a:cxn ang="0">
                    <a:pos x="T6" y="T7"/>
                  </a:cxn>
                </a:cxnLst>
                <a:rect l="0" t="0" r="r" b="b"/>
                <a:pathLst>
                  <a:path w="50" h="42">
                    <a:moveTo>
                      <a:pt x="50" y="30"/>
                    </a:moveTo>
                    <a:cubicBezTo>
                      <a:pt x="34" y="18"/>
                      <a:pt x="18" y="7"/>
                      <a:pt x="0" y="0"/>
                    </a:cubicBezTo>
                    <a:cubicBezTo>
                      <a:pt x="15" y="12"/>
                      <a:pt x="27" y="26"/>
                      <a:pt x="36" y="42"/>
                    </a:cubicBezTo>
                    <a:cubicBezTo>
                      <a:pt x="40" y="37"/>
                      <a:pt x="45" y="33"/>
                      <a:pt x="50" y="30"/>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14" name="叶子2"/>
              <p:cNvSpPr/>
              <p:nvPr/>
            </p:nvSpPr>
            <p:spPr bwMode="auto">
              <a:xfrm rot="669225">
                <a:off x="1838010" y="1516076"/>
                <a:ext cx="652774" cy="921198"/>
              </a:xfrm>
              <a:custGeom>
                <a:avLst/>
                <a:gdLst>
                  <a:gd name="T0" fmla="*/ 61 w 61"/>
                  <a:gd name="T1" fmla="*/ 93 h 93"/>
                  <a:gd name="T2" fmla="*/ 59 w 61"/>
                  <a:gd name="T3" fmla="*/ 66 h 93"/>
                  <a:gd name="T4" fmla="*/ 56 w 61"/>
                  <a:gd name="T5" fmla="*/ 48 h 93"/>
                  <a:gd name="T6" fmla="*/ 10 w 61"/>
                  <a:gd name="T7" fmla="*/ 0 h 93"/>
                  <a:gd name="T8" fmla="*/ 0 w 61"/>
                  <a:gd name="T9" fmla="*/ 38 h 93"/>
                  <a:gd name="T10" fmla="*/ 61 w 61"/>
                  <a:gd name="T11" fmla="*/ 93 h 93"/>
                </a:gdLst>
                <a:ahLst/>
                <a:cxnLst>
                  <a:cxn ang="0">
                    <a:pos x="T0" y="T1"/>
                  </a:cxn>
                  <a:cxn ang="0">
                    <a:pos x="T2" y="T3"/>
                  </a:cxn>
                  <a:cxn ang="0">
                    <a:pos x="T4" y="T5"/>
                  </a:cxn>
                  <a:cxn ang="0">
                    <a:pos x="T6" y="T7"/>
                  </a:cxn>
                  <a:cxn ang="0">
                    <a:pos x="T8" y="T9"/>
                  </a:cxn>
                  <a:cxn ang="0">
                    <a:pos x="T10" y="T11"/>
                  </a:cxn>
                </a:cxnLst>
                <a:rect l="0" t="0" r="r" b="b"/>
                <a:pathLst>
                  <a:path w="61" h="93">
                    <a:moveTo>
                      <a:pt x="61" y="93"/>
                    </a:moveTo>
                    <a:cubicBezTo>
                      <a:pt x="61" y="84"/>
                      <a:pt x="61" y="75"/>
                      <a:pt x="59" y="66"/>
                    </a:cubicBezTo>
                    <a:cubicBezTo>
                      <a:pt x="59" y="60"/>
                      <a:pt x="58" y="54"/>
                      <a:pt x="56" y="48"/>
                    </a:cubicBezTo>
                    <a:cubicBezTo>
                      <a:pt x="50" y="29"/>
                      <a:pt x="33" y="12"/>
                      <a:pt x="10" y="0"/>
                    </a:cubicBezTo>
                    <a:cubicBezTo>
                      <a:pt x="9" y="11"/>
                      <a:pt x="6" y="23"/>
                      <a:pt x="0" y="38"/>
                    </a:cubicBezTo>
                    <a:cubicBezTo>
                      <a:pt x="28" y="50"/>
                      <a:pt x="50" y="69"/>
                      <a:pt x="61" y="93"/>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15" name="叶子2"/>
              <p:cNvSpPr/>
              <p:nvPr/>
            </p:nvSpPr>
            <p:spPr bwMode="auto">
              <a:xfrm rot="669225">
                <a:off x="1561029" y="1867964"/>
                <a:ext cx="835619" cy="1089845"/>
              </a:xfrm>
              <a:custGeom>
                <a:avLst/>
                <a:gdLst>
                  <a:gd name="T0" fmla="*/ 74 w 78"/>
                  <a:gd name="T1" fmla="*/ 110 h 110"/>
                  <a:gd name="T2" fmla="*/ 78 w 78"/>
                  <a:gd name="T3" fmla="*/ 66 h 110"/>
                  <a:gd name="T4" fmla="*/ 17 w 78"/>
                  <a:gd name="T5" fmla="*/ 0 h 110"/>
                  <a:gd name="T6" fmla="*/ 0 w 78"/>
                  <a:gd name="T7" fmla="*/ 37 h 110"/>
                  <a:gd name="T8" fmla="*/ 74 w 78"/>
                  <a:gd name="T9" fmla="*/ 110 h 110"/>
                </a:gdLst>
                <a:ahLst/>
                <a:cxnLst>
                  <a:cxn ang="0">
                    <a:pos x="T0" y="T1"/>
                  </a:cxn>
                  <a:cxn ang="0">
                    <a:pos x="T2" y="T3"/>
                  </a:cxn>
                  <a:cxn ang="0">
                    <a:pos x="T4" y="T5"/>
                  </a:cxn>
                  <a:cxn ang="0">
                    <a:pos x="T6" y="T7"/>
                  </a:cxn>
                  <a:cxn ang="0">
                    <a:pos x="T8" y="T9"/>
                  </a:cxn>
                </a:cxnLst>
                <a:rect l="0" t="0" r="r" b="b"/>
                <a:pathLst>
                  <a:path w="78" h="110">
                    <a:moveTo>
                      <a:pt x="74" y="110"/>
                    </a:moveTo>
                    <a:cubicBezTo>
                      <a:pt x="76" y="95"/>
                      <a:pt x="78" y="81"/>
                      <a:pt x="78" y="66"/>
                    </a:cubicBezTo>
                    <a:cubicBezTo>
                      <a:pt x="72" y="39"/>
                      <a:pt x="48" y="15"/>
                      <a:pt x="17" y="0"/>
                    </a:cubicBezTo>
                    <a:cubicBezTo>
                      <a:pt x="13" y="12"/>
                      <a:pt x="7" y="24"/>
                      <a:pt x="0" y="37"/>
                    </a:cubicBezTo>
                    <a:cubicBezTo>
                      <a:pt x="35" y="59"/>
                      <a:pt x="63" y="85"/>
                      <a:pt x="74" y="110"/>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16" name="叶子2"/>
              <p:cNvSpPr/>
              <p:nvPr/>
            </p:nvSpPr>
            <p:spPr bwMode="auto">
              <a:xfrm rot="669225">
                <a:off x="880464" y="2626543"/>
                <a:ext cx="1209853" cy="1198035"/>
              </a:xfrm>
              <a:custGeom>
                <a:avLst/>
                <a:gdLst>
                  <a:gd name="T0" fmla="*/ 16 w 113"/>
                  <a:gd name="T1" fmla="*/ 0 h 121"/>
                  <a:gd name="T2" fmla="*/ 0 w 113"/>
                  <a:gd name="T3" fmla="*/ 32 h 121"/>
                  <a:gd name="T4" fmla="*/ 108 w 113"/>
                  <a:gd name="T5" fmla="*/ 121 h 121"/>
                  <a:gd name="T6" fmla="*/ 113 w 113"/>
                  <a:gd name="T7" fmla="*/ 80 h 121"/>
                  <a:gd name="T8" fmla="*/ 16 w 113"/>
                  <a:gd name="T9" fmla="*/ 0 h 121"/>
                </a:gdLst>
                <a:ahLst/>
                <a:cxnLst>
                  <a:cxn ang="0">
                    <a:pos x="T0" y="T1"/>
                  </a:cxn>
                  <a:cxn ang="0">
                    <a:pos x="T2" y="T3"/>
                  </a:cxn>
                  <a:cxn ang="0">
                    <a:pos x="T4" y="T5"/>
                  </a:cxn>
                  <a:cxn ang="0">
                    <a:pos x="T6" y="T7"/>
                  </a:cxn>
                  <a:cxn ang="0">
                    <a:pos x="T8" y="T9"/>
                  </a:cxn>
                </a:cxnLst>
                <a:rect l="0" t="0" r="r" b="b"/>
                <a:pathLst>
                  <a:path w="113" h="121">
                    <a:moveTo>
                      <a:pt x="16" y="0"/>
                    </a:moveTo>
                    <a:cubicBezTo>
                      <a:pt x="9" y="10"/>
                      <a:pt x="4" y="21"/>
                      <a:pt x="0" y="32"/>
                    </a:cubicBezTo>
                    <a:cubicBezTo>
                      <a:pt x="42" y="43"/>
                      <a:pt x="82" y="75"/>
                      <a:pt x="108" y="121"/>
                    </a:cubicBezTo>
                    <a:cubicBezTo>
                      <a:pt x="110" y="107"/>
                      <a:pt x="112" y="94"/>
                      <a:pt x="113" y="80"/>
                    </a:cubicBezTo>
                    <a:cubicBezTo>
                      <a:pt x="93" y="40"/>
                      <a:pt x="56" y="12"/>
                      <a:pt x="16" y="0"/>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17" name="叶子2"/>
              <p:cNvSpPr/>
              <p:nvPr/>
            </p:nvSpPr>
            <p:spPr bwMode="auto">
              <a:xfrm rot="669225">
                <a:off x="2021868" y="1238640"/>
                <a:ext cx="471638" cy="644361"/>
              </a:xfrm>
              <a:custGeom>
                <a:avLst/>
                <a:gdLst>
                  <a:gd name="T0" fmla="*/ 0 w 44"/>
                  <a:gd name="T1" fmla="*/ 0 h 65"/>
                  <a:gd name="T2" fmla="*/ 1 w 44"/>
                  <a:gd name="T3" fmla="*/ 28 h 65"/>
                  <a:gd name="T4" fmla="*/ 44 w 44"/>
                  <a:gd name="T5" fmla="*/ 65 h 65"/>
                  <a:gd name="T6" fmla="*/ 22 w 44"/>
                  <a:gd name="T7" fmla="*/ 12 h 65"/>
                  <a:gd name="T8" fmla="*/ 0 w 44"/>
                  <a:gd name="T9" fmla="*/ 0 h 65"/>
                </a:gdLst>
                <a:ahLst/>
                <a:cxnLst>
                  <a:cxn ang="0">
                    <a:pos x="T0" y="T1"/>
                  </a:cxn>
                  <a:cxn ang="0">
                    <a:pos x="T2" y="T3"/>
                  </a:cxn>
                  <a:cxn ang="0">
                    <a:pos x="T4" y="T5"/>
                  </a:cxn>
                  <a:cxn ang="0">
                    <a:pos x="T6" y="T7"/>
                  </a:cxn>
                  <a:cxn ang="0">
                    <a:pos x="T8" y="T9"/>
                  </a:cxn>
                </a:cxnLst>
                <a:rect l="0" t="0" r="r" b="b"/>
                <a:pathLst>
                  <a:path w="44" h="65">
                    <a:moveTo>
                      <a:pt x="0" y="0"/>
                    </a:moveTo>
                    <a:cubicBezTo>
                      <a:pt x="1" y="7"/>
                      <a:pt x="2" y="17"/>
                      <a:pt x="1" y="28"/>
                    </a:cubicBezTo>
                    <a:cubicBezTo>
                      <a:pt x="19" y="38"/>
                      <a:pt x="35" y="50"/>
                      <a:pt x="44" y="65"/>
                    </a:cubicBezTo>
                    <a:cubicBezTo>
                      <a:pt x="39" y="46"/>
                      <a:pt x="32" y="28"/>
                      <a:pt x="22" y="12"/>
                    </a:cubicBezTo>
                    <a:cubicBezTo>
                      <a:pt x="16" y="6"/>
                      <a:pt x="8" y="2"/>
                      <a:pt x="0" y="0"/>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18" name="叶子2"/>
              <p:cNvSpPr/>
              <p:nvPr/>
            </p:nvSpPr>
            <p:spPr bwMode="auto">
              <a:xfrm rot="669225">
                <a:off x="701385" y="2930517"/>
                <a:ext cx="1252575" cy="1248948"/>
              </a:xfrm>
              <a:custGeom>
                <a:avLst/>
                <a:gdLst>
                  <a:gd name="T0" fmla="*/ 10 w 117"/>
                  <a:gd name="T1" fmla="*/ 0 h 126"/>
                  <a:gd name="T2" fmla="*/ 0 w 117"/>
                  <a:gd name="T3" fmla="*/ 55 h 126"/>
                  <a:gd name="T4" fmla="*/ 116 w 117"/>
                  <a:gd name="T5" fmla="*/ 126 h 126"/>
                  <a:gd name="T6" fmla="*/ 117 w 117"/>
                  <a:gd name="T7" fmla="*/ 99 h 126"/>
                  <a:gd name="T8" fmla="*/ 10 w 117"/>
                  <a:gd name="T9" fmla="*/ 0 h 126"/>
                </a:gdLst>
                <a:ahLst/>
                <a:cxnLst>
                  <a:cxn ang="0">
                    <a:pos x="T0" y="T1"/>
                  </a:cxn>
                  <a:cxn ang="0">
                    <a:pos x="T2" y="T3"/>
                  </a:cxn>
                  <a:cxn ang="0">
                    <a:pos x="T4" y="T5"/>
                  </a:cxn>
                  <a:cxn ang="0">
                    <a:pos x="T6" y="T7"/>
                  </a:cxn>
                  <a:cxn ang="0">
                    <a:pos x="T8" y="T9"/>
                  </a:cxn>
                </a:cxnLst>
                <a:rect l="0" t="0" r="r" b="b"/>
                <a:pathLst>
                  <a:path w="117" h="126">
                    <a:moveTo>
                      <a:pt x="10" y="0"/>
                    </a:moveTo>
                    <a:cubicBezTo>
                      <a:pt x="4" y="18"/>
                      <a:pt x="1" y="37"/>
                      <a:pt x="0" y="55"/>
                    </a:cubicBezTo>
                    <a:cubicBezTo>
                      <a:pt x="46" y="62"/>
                      <a:pt x="89" y="87"/>
                      <a:pt x="116" y="126"/>
                    </a:cubicBezTo>
                    <a:cubicBezTo>
                      <a:pt x="116" y="117"/>
                      <a:pt x="117" y="108"/>
                      <a:pt x="117" y="99"/>
                    </a:cubicBezTo>
                    <a:cubicBezTo>
                      <a:pt x="95" y="50"/>
                      <a:pt x="54" y="14"/>
                      <a:pt x="10" y="0"/>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19" name="叶子2"/>
              <p:cNvSpPr/>
              <p:nvPr/>
            </p:nvSpPr>
            <p:spPr bwMode="auto">
              <a:xfrm rot="669225">
                <a:off x="2029257" y="1016044"/>
                <a:ext cx="278539" cy="278428"/>
              </a:xfrm>
              <a:custGeom>
                <a:avLst/>
                <a:gdLst>
                  <a:gd name="T0" fmla="*/ 26 w 26"/>
                  <a:gd name="T1" fmla="*/ 28 h 28"/>
                  <a:gd name="T2" fmla="*/ 0 w 26"/>
                  <a:gd name="T3" fmla="*/ 0 h 28"/>
                  <a:gd name="T4" fmla="*/ 7 w 26"/>
                  <a:gd name="T5" fmla="*/ 20 h 28"/>
                  <a:gd name="T6" fmla="*/ 26 w 26"/>
                  <a:gd name="T7" fmla="*/ 28 h 28"/>
                </a:gdLst>
                <a:ahLst/>
                <a:cxnLst>
                  <a:cxn ang="0">
                    <a:pos x="T0" y="T1"/>
                  </a:cxn>
                  <a:cxn ang="0">
                    <a:pos x="T2" y="T3"/>
                  </a:cxn>
                  <a:cxn ang="0">
                    <a:pos x="T4" y="T5"/>
                  </a:cxn>
                  <a:cxn ang="0">
                    <a:pos x="T6" y="T7"/>
                  </a:cxn>
                </a:cxnLst>
                <a:rect l="0" t="0" r="r" b="b"/>
                <a:pathLst>
                  <a:path w="26" h="28">
                    <a:moveTo>
                      <a:pt x="26" y="28"/>
                    </a:moveTo>
                    <a:cubicBezTo>
                      <a:pt x="19" y="18"/>
                      <a:pt x="10" y="8"/>
                      <a:pt x="0" y="0"/>
                    </a:cubicBezTo>
                    <a:cubicBezTo>
                      <a:pt x="0" y="0"/>
                      <a:pt x="5" y="7"/>
                      <a:pt x="7" y="20"/>
                    </a:cubicBezTo>
                    <a:cubicBezTo>
                      <a:pt x="14" y="21"/>
                      <a:pt x="20" y="23"/>
                      <a:pt x="26" y="28"/>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20" name="叶子2"/>
              <p:cNvSpPr/>
              <p:nvPr/>
            </p:nvSpPr>
            <p:spPr bwMode="auto">
              <a:xfrm rot="669225">
                <a:off x="628859" y="4074228"/>
                <a:ext cx="1144918" cy="672999"/>
              </a:xfrm>
              <a:custGeom>
                <a:avLst/>
                <a:gdLst>
                  <a:gd name="T0" fmla="*/ 0 w 107"/>
                  <a:gd name="T1" fmla="*/ 0 h 68"/>
                  <a:gd name="T2" fmla="*/ 27 w 107"/>
                  <a:gd name="T3" fmla="*/ 45 h 68"/>
                  <a:gd name="T4" fmla="*/ 107 w 107"/>
                  <a:gd name="T5" fmla="*/ 68 h 68"/>
                  <a:gd name="T6" fmla="*/ 0 w 107"/>
                  <a:gd name="T7" fmla="*/ 0 h 68"/>
                </a:gdLst>
                <a:ahLst/>
                <a:cxnLst>
                  <a:cxn ang="0">
                    <a:pos x="T0" y="T1"/>
                  </a:cxn>
                  <a:cxn ang="0">
                    <a:pos x="T2" y="T3"/>
                  </a:cxn>
                  <a:cxn ang="0">
                    <a:pos x="T4" y="T5"/>
                  </a:cxn>
                  <a:cxn ang="0">
                    <a:pos x="T6" y="T7"/>
                  </a:cxn>
                </a:cxnLst>
                <a:rect l="0" t="0" r="r" b="b"/>
                <a:pathLst>
                  <a:path w="107" h="68">
                    <a:moveTo>
                      <a:pt x="0" y="0"/>
                    </a:moveTo>
                    <a:cubicBezTo>
                      <a:pt x="7" y="17"/>
                      <a:pt x="16" y="32"/>
                      <a:pt x="27" y="45"/>
                    </a:cubicBezTo>
                    <a:cubicBezTo>
                      <a:pt x="52" y="45"/>
                      <a:pt x="88" y="53"/>
                      <a:pt x="107" y="68"/>
                    </a:cubicBezTo>
                    <a:cubicBezTo>
                      <a:pt x="83" y="33"/>
                      <a:pt x="43" y="10"/>
                      <a:pt x="0" y="0"/>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21" name="叶子2"/>
              <p:cNvSpPr/>
              <p:nvPr/>
            </p:nvSpPr>
            <p:spPr bwMode="auto">
              <a:xfrm rot="669225">
                <a:off x="864472" y="4579557"/>
                <a:ext cx="943276" cy="396163"/>
              </a:xfrm>
              <a:custGeom>
                <a:avLst/>
                <a:gdLst>
                  <a:gd name="T0" fmla="*/ 86 w 88"/>
                  <a:gd name="T1" fmla="*/ 33 h 40"/>
                  <a:gd name="T2" fmla="*/ 85 w 88"/>
                  <a:gd name="T3" fmla="*/ 33 h 40"/>
                  <a:gd name="T4" fmla="*/ 0 w 88"/>
                  <a:gd name="T5" fmla="*/ 0 h 40"/>
                  <a:gd name="T6" fmla="*/ 0 w 88"/>
                  <a:gd name="T7" fmla="*/ 0 h 40"/>
                  <a:gd name="T8" fmla="*/ 88 w 88"/>
                  <a:gd name="T9" fmla="*/ 40 h 40"/>
                  <a:gd name="T10" fmla="*/ 86 w 88"/>
                  <a:gd name="T11" fmla="*/ 33 h 40"/>
                </a:gdLst>
                <a:ahLst/>
                <a:cxnLst>
                  <a:cxn ang="0">
                    <a:pos x="T0" y="T1"/>
                  </a:cxn>
                  <a:cxn ang="0">
                    <a:pos x="T2" y="T3"/>
                  </a:cxn>
                  <a:cxn ang="0">
                    <a:pos x="T4" y="T5"/>
                  </a:cxn>
                  <a:cxn ang="0">
                    <a:pos x="T6" y="T7"/>
                  </a:cxn>
                  <a:cxn ang="0">
                    <a:pos x="T8" y="T9"/>
                  </a:cxn>
                  <a:cxn ang="0">
                    <a:pos x="T10" y="T11"/>
                  </a:cxn>
                </a:cxnLst>
                <a:rect l="0" t="0" r="r" b="b"/>
                <a:pathLst>
                  <a:path w="88" h="40">
                    <a:moveTo>
                      <a:pt x="86" y="33"/>
                    </a:moveTo>
                    <a:cubicBezTo>
                      <a:pt x="85" y="33"/>
                      <a:pt x="85" y="33"/>
                      <a:pt x="85" y="33"/>
                    </a:cubicBezTo>
                    <a:cubicBezTo>
                      <a:pt x="80" y="28"/>
                      <a:pt x="46" y="1"/>
                      <a:pt x="0" y="0"/>
                    </a:cubicBezTo>
                    <a:cubicBezTo>
                      <a:pt x="0" y="0"/>
                      <a:pt x="0" y="0"/>
                      <a:pt x="0" y="0"/>
                    </a:cubicBezTo>
                    <a:cubicBezTo>
                      <a:pt x="22" y="24"/>
                      <a:pt x="52" y="39"/>
                      <a:pt x="88" y="40"/>
                    </a:cubicBezTo>
                    <a:cubicBezTo>
                      <a:pt x="87" y="37"/>
                      <a:pt x="86" y="35"/>
                      <a:pt x="86" y="33"/>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22" name="叶子2"/>
              <p:cNvSpPr/>
              <p:nvPr/>
            </p:nvSpPr>
            <p:spPr bwMode="auto">
              <a:xfrm rot="669225">
                <a:off x="1147713" y="2202489"/>
                <a:ext cx="1112450" cy="1158259"/>
              </a:xfrm>
              <a:custGeom>
                <a:avLst/>
                <a:gdLst>
                  <a:gd name="T0" fmla="*/ 99 w 104"/>
                  <a:gd name="T1" fmla="*/ 117 h 117"/>
                  <a:gd name="T2" fmla="*/ 104 w 104"/>
                  <a:gd name="T3" fmla="*/ 85 h 117"/>
                  <a:gd name="T4" fmla="*/ 30 w 104"/>
                  <a:gd name="T5" fmla="*/ 0 h 117"/>
                  <a:gd name="T6" fmla="*/ 9 w 104"/>
                  <a:gd name="T7" fmla="*/ 33 h 117"/>
                  <a:gd name="T8" fmla="*/ 0 w 104"/>
                  <a:gd name="T9" fmla="*/ 45 h 117"/>
                  <a:gd name="T10" fmla="*/ 99 w 104"/>
                  <a:gd name="T11" fmla="*/ 117 h 117"/>
                </a:gdLst>
                <a:ahLst/>
                <a:cxnLst>
                  <a:cxn ang="0">
                    <a:pos x="T0" y="T1"/>
                  </a:cxn>
                  <a:cxn ang="0">
                    <a:pos x="T2" y="T3"/>
                  </a:cxn>
                  <a:cxn ang="0">
                    <a:pos x="T4" y="T5"/>
                  </a:cxn>
                  <a:cxn ang="0">
                    <a:pos x="T6" y="T7"/>
                  </a:cxn>
                  <a:cxn ang="0">
                    <a:pos x="T8" y="T9"/>
                  </a:cxn>
                  <a:cxn ang="0">
                    <a:pos x="T10" y="T11"/>
                  </a:cxn>
                </a:cxnLst>
                <a:rect l="0" t="0" r="r" b="b"/>
                <a:pathLst>
                  <a:path w="104" h="117">
                    <a:moveTo>
                      <a:pt x="99" y="117"/>
                    </a:moveTo>
                    <a:cubicBezTo>
                      <a:pt x="100" y="106"/>
                      <a:pt x="102" y="95"/>
                      <a:pt x="104" y="85"/>
                    </a:cubicBezTo>
                    <a:cubicBezTo>
                      <a:pt x="100" y="58"/>
                      <a:pt x="71" y="26"/>
                      <a:pt x="30" y="0"/>
                    </a:cubicBezTo>
                    <a:cubicBezTo>
                      <a:pt x="24" y="10"/>
                      <a:pt x="17" y="21"/>
                      <a:pt x="9" y="33"/>
                    </a:cubicBezTo>
                    <a:cubicBezTo>
                      <a:pt x="6" y="37"/>
                      <a:pt x="3" y="41"/>
                      <a:pt x="0" y="45"/>
                    </a:cubicBezTo>
                    <a:cubicBezTo>
                      <a:pt x="39" y="55"/>
                      <a:pt x="76" y="80"/>
                      <a:pt x="99" y="117"/>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23" name="叶子2"/>
              <p:cNvSpPr/>
              <p:nvPr/>
            </p:nvSpPr>
            <p:spPr bwMode="auto">
              <a:xfrm rot="669225">
                <a:off x="593976" y="3469423"/>
                <a:ext cx="1285042" cy="1188489"/>
              </a:xfrm>
              <a:custGeom>
                <a:avLst/>
                <a:gdLst>
                  <a:gd name="T0" fmla="*/ 120 w 120"/>
                  <a:gd name="T1" fmla="*/ 120 h 120"/>
                  <a:gd name="T2" fmla="*/ 119 w 120"/>
                  <a:gd name="T3" fmla="*/ 120 h 120"/>
                  <a:gd name="T4" fmla="*/ 116 w 120"/>
                  <a:gd name="T5" fmla="*/ 84 h 120"/>
                  <a:gd name="T6" fmla="*/ 0 w 120"/>
                  <a:gd name="T7" fmla="*/ 0 h 120"/>
                  <a:gd name="T8" fmla="*/ 10 w 120"/>
                  <a:gd name="T9" fmla="*/ 59 h 120"/>
                  <a:gd name="T10" fmla="*/ 120 w 120"/>
                  <a:gd name="T11" fmla="*/ 120 h 120"/>
                </a:gdLst>
                <a:ahLst/>
                <a:cxnLst>
                  <a:cxn ang="0">
                    <a:pos x="T0" y="T1"/>
                  </a:cxn>
                  <a:cxn ang="0">
                    <a:pos x="T2" y="T3"/>
                  </a:cxn>
                  <a:cxn ang="0">
                    <a:pos x="T4" y="T5"/>
                  </a:cxn>
                  <a:cxn ang="0">
                    <a:pos x="T6" y="T7"/>
                  </a:cxn>
                  <a:cxn ang="0">
                    <a:pos x="T8" y="T9"/>
                  </a:cxn>
                  <a:cxn ang="0">
                    <a:pos x="T10" y="T11"/>
                  </a:cxn>
                </a:cxnLst>
                <a:rect l="0" t="0" r="r" b="b"/>
                <a:pathLst>
                  <a:path w="120" h="120">
                    <a:moveTo>
                      <a:pt x="120" y="120"/>
                    </a:moveTo>
                    <a:cubicBezTo>
                      <a:pt x="119" y="120"/>
                      <a:pt x="119" y="120"/>
                      <a:pt x="119" y="120"/>
                    </a:cubicBezTo>
                    <a:cubicBezTo>
                      <a:pt x="117" y="108"/>
                      <a:pt x="116" y="96"/>
                      <a:pt x="116" y="84"/>
                    </a:cubicBezTo>
                    <a:cubicBezTo>
                      <a:pt x="93" y="41"/>
                      <a:pt x="49" y="11"/>
                      <a:pt x="0" y="0"/>
                    </a:cubicBezTo>
                    <a:cubicBezTo>
                      <a:pt x="0" y="21"/>
                      <a:pt x="3" y="41"/>
                      <a:pt x="10" y="59"/>
                    </a:cubicBezTo>
                    <a:cubicBezTo>
                      <a:pt x="52" y="67"/>
                      <a:pt x="92" y="87"/>
                      <a:pt x="120" y="120"/>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24" name="叶子1"/>
              <p:cNvSpPr/>
              <p:nvPr/>
            </p:nvSpPr>
            <p:spPr bwMode="auto">
              <a:xfrm rot="669225">
                <a:off x="1686688" y="5089547"/>
                <a:ext cx="534864" cy="653908"/>
              </a:xfrm>
              <a:custGeom>
                <a:avLst/>
                <a:gdLst>
                  <a:gd name="T0" fmla="*/ 47 w 50"/>
                  <a:gd name="T1" fmla="*/ 51 h 66"/>
                  <a:gd name="T2" fmla="*/ 14 w 50"/>
                  <a:gd name="T3" fmla="*/ 0 h 66"/>
                  <a:gd name="T4" fmla="*/ 8 w 50"/>
                  <a:gd name="T5" fmla="*/ 0 h 66"/>
                  <a:gd name="T6" fmla="*/ 0 w 50"/>
                  <a:gd name="T7" fmla="*/ 1 h 66"/>
                  <a:gd name="T8" fmla="*/ 36 w 50"/>
                  <a:gd name="T9" fmla="*/ 62 h 66"/>
                  <a:gd name="T10" fmla="*/ 46 w 50"/>
                  <a:gd name="T11" fmla="*/ 62 h 66"/>
                  <a:gd name="T12" fmla="*/ 47 w 50"/>
                  <a:gd name="T13" fmla="*/ 51 h 66"/>
                </a:gdLst>
                <a:ahLst/>
                <a:cxnLst>
                  <a:cxn ang="0">
                    <a:pos x="T0" y="T1"/>
                  </a:cxn>
                  <a:cxn ang="0">
                    <a:pos x="T2" y="T3"/>
                  </a:cxn>
                  <a:cxn ang="0">
                    <a:pos x="T4" y="T5"/>
                  </a:cxn>
                  <a:cxn ang="0">
                    <a:pos x="T6" y="T7"/>
                  </a:cxn>
                  <a:cxn ang="0">
                    <a:pos x="T8" y="T9"/>
                  </a:cxn>
                  <a:cxn ang="0">
                    <a:pos x="T10" y="T11"/>
                  </a:cxn>
                  <a:cxn ang="0">
                    <a:pos x="T12" y="T13"/>
                  </a:cxn>
                </a:cxnLst>
                <a:rect l="0" t="0" r="r" b="b"/>
                <a:pathLst>
                  <a:path w="50" h="66">
                    <a:moveTo>
                      <a:pt x="47" y="51"/>
                    </a:moveTo>
                    <a:cubicBezTo>
                      <a:pt x="33" y="36"/>
                      <a:pt x="22" y="19"/>
                      <a:pt x="14" y="0"/>
                    </a:cubicBezTo>
                    <a:cubicBezTo>
                      <a:pt x="10" y="1"/>
                      <a:pt x="8" y="0"/>
                      <a:pt x="8" y="0"/>
                    </a:cubicBezTo>
                    <a:cubicBezTo>
                      <a:pt x="5" y="1"/>
                      <a:pt x="3" y="1"/>
                      <a:pt x="0" y="1"/>
                    </a:cubicBezTo>
                    <a:cubicBezTo>
                      <a:pt x="8" y="23"/>
                      <a:pt x="20" y="44"/>
                      <a:pt x="36" y="62"/>
                    </a:cubicBezTo>
                    <a:cubicBezTo>
                      <a:pt x="36" y="62"/>
                      <a:pt x="41" y="66"/>
                      <a:pt x="46" y="62"/>
                    </a:cubicBezTo>
                    <a:cubicBezTo>
                      <a:pt x="50" y="57"/>
                      <a:pt x="47" y="51"/>
                      <a:pt x="47" y="51"/>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grpSp>
      </p:grpSp>
      <p:pic>
        <p:nvPicPr>
          <p:cNvPr id="52" name="图片 51"/>
          <p:cNvPicPr>
            <a:picLocks noChangeAspect="1"/>
          </p:cNvPicPr>
          <p:nvPr>
            <p:custDataLst>
              <p:tags r:id="rId3"/>
            </p:custDataLst>
          </p:nvPr>
        </p:nvPicPr>
        <p:blipFill>
          <a:blip r:embed="rId4"/>
          <a:stretch>
            <a:fillRect/>
          </a:stretch>
        </p:blipFill>
        <p:spPr>
          <a:xfrm>
            <a:off x="7115175" y="1118870"/>
            <a:ext cx="4872355" cy="3016885"/>
          </a:xfrm>
          <a:prstGeom prst="rect">
            <a:avLst/>
          </a:prstGeom>
        </p:spPr>
      </p:pic>
      <p:sp>
        <p:nvSpPr>
          <p:cNvPr id="53" name="文本框 52"/>
          <p:cNvSpPr txBox="1"/>
          <p:nvPr>
            <p:custDataLst>
              <p:tags r:id="rId5"/>
            </p:custDataLst>
          </p:nvPr>
        </p:nvSpPr>
        <p:spPr>
          <a:xfrm>
            <a:off x="4180835" y="329921"/>
            <a:ext cx="3830330" cy="829945"/>
          </a:xfrm>
          <a:prstGeom prst="rect">
            <a:avLst/>
          </a:prstGeom>
          <a:noFill/>
        </p:spPr>
        <p:txBody>
          <a:bodyPr wrap="square" rtlCol="0">
            <a:spAutoFit/>
          </a:bodyPr>
          <a:p>
            <a:pPr marL="0" marR="0" lvl="0" indent="0" algn="ctr" defTabSz="914400" rtl="0" eaLnBrk="1" fontAlgn="auto" latinLnBrk="0" hangingPunct="1">
              <a:lnSpc>
                <a:spcPct val="150000"/>
              </a:lnSpc>
              <a:spcBef>
                <a:spcPts val="0"/>
              </a:spcBef>
              <a:spcAft>
                <a:spcPts val="0"/>
              </a:spcAft>
              <a:buClrTx/>
              <a:buSzTx/>
              <a:buFontTx/>
              <a:buNone/>
              <a:defRPr/>
            </a:pPr>
            <a:r>
              <a:rPr kumimoji="0" lang="en-US" altLang="zh-CN" sz="3200" b="1" i="0" u="none" strike="noStrike" kern="0" cap="none" spc="0" normalizeH="0" baseline="0" noProof="0" dirty="0">
                <a:ln>
                  <a:noFill/>
                </a:ln>
                <a:solidFill>
                  <a:srgbClr val="496D9F"/>
                </a:solidFill>
                <a:effectLst/>
                <a:uLnTx/>
                <a:uFillTx/>
                <a:latin typeface="思源宋体 CN Heavy" panose="02020900000000000000" charset="-122"/>
                <a:ea typeface="思源宋体 CN Heavy" panose="02020900000000000000" charset="-122"/>
                <a:cs typeface="Arial" panose="020B0604020202020204" pitchFamily="34" charset="0"/>
              </a:rPr>
              <a:t>C</a:t>
            </a:r>
            <a:r>
              <a:rPr kumimoji="0" lang="zh-CN" altLang="en-US" sz="3200" b="1" i="0" u="none" strike="noStrike" kern="0" cap="none" spc="0" normalizeH="0" baseline="0" noProof="0" dirty="0">
                <a:ln>
                  <a:noFill/>
                </a:ln>
                <a:solidFill>
                  <a:srgbClr val="496D9F"/>
                </a:solidFill>
                <a:effectLst/>
                <a:uLnTx/>
                <a:uFillTx/>
                <a:latin typeface="思源宋体 CN Heavy" panose="02020900000000000000" charset="-122"/>
                <a:ea typeface="思源宋体 CN Heavy" panose="02020900000000000000" charset="-122"/>
                <a:cs typeface="Arial" panose="020B0604020202020204" pitchFamily="34" charset="0"/>
              </a:rPr>
              <a:t>语言简单</a:t>
            </a:r>
            <a:r>
              <a:rPr kumimoji="0" lang="zh-CN" altLang="en-US" sz="3200" b="1" i="0" u="none" strike="noStrike" kern="0" cap="none" spc="0" normalizeH="0" baseline="0" noProof="0" dirty="0">
                <a:ln>
                  <a:noFill/>
                </a:ln>
                <a:solidFill>
                  <a:srgbClr val="496D9F"/>
                </a:solidFill>
                <a:effectLst/>
                <a:uLnTx/>
                <a:uFillTx/>
                <a:latin typeface="思源宋体 CN Heavy" panose="02020900000000000000" charset="-122"/>
                <a:ea typeface="思源宋体 CN Heavy" panose="02020900000000000000" charset="-122"/>
                <a:cs typeface="Arial" panose="020B0604020202020204" pitchFamily="34" charset="0"/>
              </a:rPr>
              <a:t>介绍</a:t>
            </a:r>
            <a:endParaRPr kumimoji="0" lang="zh-CN" altLang="en-US" sz="3200" b="1" i="0" u="none" strike="noStrike" kern="0" cap="none" spc="0" normalizeH="0" baseline="0" noProof="0" dirty="0">
              <a:ln>
                <a:noFill/>
              </a:ln>
              <a:solidFill>
                <a:srgbClr val="496D9F"/>
              </a:solidFill>
              <a:effectLst/>
              <a:uLnTx/>
              <a:uFillTx/>
              <a:latin typeface="思源宋体 CN Heavy" panose="02020900000000000000" charset="-122"/>
              <a:ea typeface="思源宋体 CN Heavy" panose="02020900000000000000" charset="-122"/>
              <a:cs typeface="Arial" panose="020B0604020202020204" pitchFamily="34" charset="0"/>
            </a:endParaRPr>
          </a:p>
        </p:txBody>
      </p:sp>
      <p:cxnSp>
        <p:nvCxnSpPr>
          <p:cNvPr id="54" name="直接连接符 53"/>
          <p:cNvCxnSpPr/>
          <p:nvPr>
            <p:custDataLst>
              <p:tags r:id="rId6"/>
            </p:custDataLst>
          </p:nvPr>
        </p:nvCxnSpPr>
        <p:spPr>
          <a:xfrm>
            <a:off x="5604852" y="1118863"/>
            <a:ext cx="942681"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9698" name="Rectangle 2"/>
          <p:cNvSpPr>
            <a:spLocks noGrp="1"/>
          </p:cNvSpPr>
          <p:nvPr>
            <p:ph type="title"/>
          </p:nvPr>
        </p:nvSpPr>
        <p:spPr>
          <a:xfrm>
            <a:off x="1828800" y="381000"/>
            <a:ext cx="8243888" cy="579438"/>
          </a:xfrm>
        </p:spPr>
        <p:txBody>
          <a:bodyPr vert="horz" wrap="square" lIns="91440" tIns="45720" rIns="91440" bIns="45720" anchor="b" anchorCtr="0"/>
          <a:p>
            <a:pPr algn="l" eaLnBrk="1" hangingPunct="1"/>
            <a:r>
              <a:rPr lang="zh-CN" altLang="en-US" sz="2800" b="1" dirty="0">
                <a:effectLst/>
              </a:rPr>
              <a:t>整型常量的类型</a:t>
            </a:r>
            <a:endParaRPr lang="zh-CN" altLang="en-US" sz="2800" b="1" dirty="0">
              <a:effectLst/>
            </a:endParaRPr>
          </a:p>
        </p:txBody>
      </p:sp>
      <p:sp>
        <p:nvSpPr>
          <p:cNvPr id="24579" name="Rectangle 3"/>
          <p:cNvSpPr>
            <a:spLocks noGrp="1"/>
          </p:cNvSpPr>
          <p:nvPr>
            <p:ph idx="1"/>
          </p:nvPr>
        </p:nvSpPr>
        <p:spPr>
          <a:xfrm>
            <a:off x="1524000" y="1143000"/>
            <a:ext cx="8991600" cy="1143000"/>
          </a:xfrm>
        </p:spPr>
        <p:txBody>
          <a:bodyPr vert="horz" wrap="square" lIns="91440" tIns="45720" rIns="91440" bIns="45720" anchor="t" anchorCtr="0"/>
          <a:p>
            <a:pPr marL="0" indent="0" eaLnBrk="1" hangingPunct="1">
              <a:lnSpc>
                <a:spcPct val="120000"/>
              </a:lnSpc>
              <a:buNone/>
            </a:pPr>
            <a:r>
              <a:rPr lang="en-US" altLang="zh-CN" sz="2800" dirty="0">
                <a:solidFill>
                  <a:srgbClr val="663300"/>
                </a:solidFill>
                <a:latin typeface="楷体_GB2312" pitchFamily="49" charset="-122"/>
                <a:ea typeface="楷体_GB2312" pitchFamily="49" charset="-122"/>
              </a:rPr>
              <a:t> </a:t>
            </a:r>
            <a:r>
              <a:rPr lang="en-US" altLang="zh-CN" sz="2800" b="1" dirty="0">
                <a:solidFill>
                  <a:srgbClr val="990099"/>
                </a:solidFill>
                <a:latin typeface="楷体_GB2312" pitchFamily="49" charset="-122"/>
                <a:ea typeface="楷体_GB2312" pitchFamily="49" charset="-122"/>
              </a:rPr>
              <a:t>(1)</a:t>
            </a:r>
            <a:r>
              <a:rPr lang="zh-CN" altLang="en-US" sz="2800" b="1" dirty="0">
                <a:solidFill>
                  <a:srgbClr val="990099"/>
                </a:solidFill>
                <a:latin typeface="楷体_GB2312" pitchFamily="49" charset="-122"/>
                <a:ea typeface="楷体_GB2312" pitchFamily="49" charset="-122"/>
              </a:rPr>
              <a:t>一个整数，如果其值在</a:t>
            </a:r>
            <a:r>
              <a:rPr lang="en-US" altLang="zh-CN" sz="2800" b="1" dirty="0">
                <a:solidFill>
                  <a:srgbClr val="990099"/>
                </a:solidFill>
                <a:latin typeface="楷体_GB2312" pitchFamily="49" charset="-122"/>
                <a:ea typeface="楷体_GB2312" pitchFamily="49" charset="-122"/>
              </a:rPr>
              <a:t>-32768</a:t>
            </a:r>
            <a:r>
              <a:rPr lang="zh-CN" altLang="en-US" sz="2800" b="1" dirty="0">
                <a:solidFill>
                  <a:srgbClr val="990099"/>
                </a:solidFill>
                <a:latin typeface="楷体_GB2312" pitchFamily="49" charset="-122"/>
                <a:ea typeface="楷体_GB2312" pitchFamily="49" charset="-122"/>
              </a:rPr>
              <a:t>～</a:t>
            </a:r>
            <a:r>
              <a:rPr lang="en-US" altLang="zh-CN" sz="2800" b="1" dirty="0">
                <a:solidFill>
                  <a:srgbClr val="990099"/>
                </a:solidFill>
                <a:latin typeface="楷体_GB2312" pitchFamily="49" charset="-122"/>
                <a:ea typeface="楷体_GB2312" pitchFamily="49" charset="-122"/>
              </a:rPr>
              <a:t>+32767</a:t>
            </a:r>
            <a:r>
              <a:rPr lang="zh-CN" altLang="en-US" sz="2800" b="1" dirty="0">
                <a:solidFill>
                  <a:srgbClr val="990099"/>
                </a:solidFill>
                <a:latin typeface="楷体_GB2312" pitchFamily="49" charset="-122"/>
                <a:ea typeface="楷体_GB2312" pitchFamily="49" charset="-122"/>
              </a:rPr>
              <a:t>范围内，认为它是</a:t>
            </a:r>
            <a:r>
              <a:rPr lang="en-US" altLang="zh-CN" sz="2800" b="1" dirty="0">
                <a:solidFill>
                  <a:srgbClr val="990099"/>
                </a:solidFill>
                <a:latin typeface="楷体_GB2312" pitchFamily="49" charset="-122"/>
                <a:ea typeface="楷体_GB2312" pitchFamily="49" charset="-122"/>
              </a:rPr>
              <a:t>int</a:t>
            </a:r>
            <a:r>
              <a:rPr lang="zh-CN" altLang="en-US" sz="2800" b="1" dirty="0">
                <a:solidFill>
                  <a:srgbClr val="990099"/>
                </a:solidFill>
                <a:latin typeface="楷体_GB2312" pitchFamily="49" charset="-122"/>
                <a:ea typeface="楷体_GB2312" pitchFamily="49" charset="-122"/>
              </a:rPr>
              <a:t>型，它可以赋值给</a:t>
            </a:r>
            <a:r>
              <a:rPr lang="en-US" altLang="zh-CN" sz="2800" b="1" dirty="0">
                <a:solidFill>
                  <a:srgbClr val="990099"/>
                </a:solidFill>
                <a:latin typeface="楷体_GB2312" pitchFamily="49" charset="-122"/>
                <a:ea typeface="楷体_GB2312" pitchFamily="49" charset="-122"/>
              </a:rPr>
              <a:t>int</a:t>
            </a:r>
            <a:r>
              <a:rPr lang="zh-CN" altLang="en-US" sz="2800" b="1" dirty="0">
                <a:solidFill>
                  <a:srgbClr val="990099"/>
                </a:solidFill>
                <a:latin typeface="楷体_GB2312" pitchFamily="49" charset="-122"/>
                <a:ea typeface="楷体_GB2312" pitchFamily="49" charset="-122"/>
              </a:rPr>
              <a:t>型和</a:t>
            </a:r>
            <a:r>
              <a:rPr lang="en-US" altLang="zh-CN" sz="2800" b="1" dirty="0">
                <a:solidFill>
                  <a:srgbClr val="990099"/>
                </a:solidFill>
                <a:latin typeface="楷体_GB2312" pitchFamily="49" charset="-122"/>
                <a:ea typeface="楷体_GB2312" pitchFamily="49" charset="-122"/>
              </a:rPr>
              <a:t>long int</a:t>
            </a:r>
            <a:r>
              <a:rPr lang="zh-CN" altLang="en-US" sz="2800" b="1" dirty="0">
                <a:solidFill>
                  <a:srgbClr val="990099"/>
                </a:solidFill>
                <a:latin typeface="楷体_GB2312" pitchFamily="49" charset="-122"/>
                <a:ea typeface="楷体_GB2312" pitchFamily="49" charset="-122"/>
              </a:rPr>
              <a:t>型变量。</a:t>
            </a:r>
            <a:endParaRPr lang="zh-CN" altLang="en-US" sz="2800" b="1" dirty="0">
              <a:solidFill>
                <a:srgbClr val="990099"/>
              </a:solidFill>
              <a:latin typeface="楷体_GB2312" pitchFamily="49" charset="-122"/>
              <a:ea typeface="楷体_GB2312" pitchFamily="49" charset="-122"/>
            </a:endParaRPr>
          </a:p>
        </p:txBody>
      </p:sp>
      <p:sp>
        <p:nvSpPr>
          <p:cNvPr id="24582" name="Rectangle 6"/>
          <p:cNvSpPr/>
          <p:nvPr/>
        </p:nvSpPr>
        <p:spPr>
          <a:xfrm>
            <a:off x="1676400" y="2362200"/>
            <a:ext cx="8686800" cy="1905000"/>
          </a:xfrm>
          <a:prstGeom prst="rect">
            <a:avLst/>
          </a:prstGeom>
          <a:noFill/>
          <a:ln w="9525">
            <a:noFill/>
          </a:ln>
        </p:spPr>
        <p:txBody>
          <a:bodyPr/>
          <a:p>
            <a:pPr>
              <a:lnSpc>
                <a:spcPct val="120000"/>
              </a:lnSpc>
              <a:spcBef>
                <a:spcPct val="20000"/>
              </a:spcBef>
            </a:pPr>
            <a:r>
              <a:rPr lang="en-US" altLang="zh-CN" sz="2800" b="1" dirty="0">
                <a:solidFill>
                  <a:srgbClr val="990099"/>
                </a:solidFill>
                <a:latin typeface="楷体_GB2312" pitchFamily="49" charset="-122"/>
                <a:ea typeface="楷体_GB2312" pitchFamily="49" charset="-122"/>
              </a:rPr>
              <a:t>(2) </a:t>
            </a:r>
            <a:r>
              <a:rPr lang="zh-CN" altLang="en-US" sz="2800" b="1" dirty="0">
                <a:solidFill>
                  <a:srgbClr val="990099"/>
                </a:solidFill>
                <a:latin typeface="楷体_GB2312" pitchFamily="49" charset="-122"/>
                <a:ea typeface="楷体_GB2312" pitchFamily="49" charset="-122"/>
              </a:rPr>
              <a:t>一个整数，如果其值超过了上述范围，而在</a:t>
            </a:r>
            <a:r>
              <a:rPr lang="en-US" altLang="zh-CN" sz="2800" b="1" dirty="0">
                <a:solidFill>
                  <a:srgbClr val="990099"/>
                </a:solidFill>
                <a:latin typeface="楷体_GB2312" pitchFamily="49" charset="-122"/>
                <a:ea typeface="楷体_GB2312" pitchFamily="49" charset="-122"/>
              </a:rPr>
              <a:t>-2147483648</a:t>
            </a:r>
            <a:r>
              <a:rPr lang="zh-CN" altLang="en-US" sz="2800" b="1" dirty="0">
                <a:solidFill>
                  <a:srgbClr val="990099"/>
                </a:solidFill>
                <a:latin typeface="楷体_GB2312" pitchFamily="49" charset="-122"/>
                <a:ea typeface="楷体_GB2312" pitchFamily="49" charset="-122"/>
              </a:rPr>
              <a:t>～</a:t>
            </a:r>
            <a:r>
              <a:rPr lang="en-US" altLang="zh-CN" sz="2800" b="1" dirty="0">
                <a:solidFill>
                  <a:srgbClr val="990099"/>
                </a:solidFill>
                <a:latin typeface="楷体_GB2312" pitchFamily="49" charset="-122"/>
                <a:ea typeface="楷体_GB2312" pitchFamily="49" charset="-122"/>
              </a:rPr>
              <a:t>+2147483647</a:t>
            </a:r>
            <a:r>
              <a:rPr lang="zh-CN" altLang="en-US" sz="2800" b="1" dirty="0">
                <a:solidFill>
                  <a:srgbClr val="990099"/>
                </a:solidFill>
                <a:latin typeface="楷体_GB2312" pitchFamily="49" charset="-122"/>
                <a:ea typeface="楷体_GB2312" pitchFamily="49" charset="-122"/>
              </a:rPr>
              <a:t>范围内，则认为它是为长整型。可以将它赋值给一个</a:t>
            </a:r>
            <a:r>
              <a:rPr lang="en-US" altLang="zh-CN" sz="2800" b="1" dirty="0">
                <a:solidFill>
                  <a:srgbClr val="990099"/>
                </a:solidFill>
                <a:latin typeface="楷体_GB2312" pitchFamily="49" charset="-122"/>
                <a:ea typeface="楷体_GB2312" pitchFamily="49" charset="-122"/>
              </a:rPr>
              <a:t>long int</a:t>
            </a:r>
            <a:r>
              <a:rPr lang="zh-CN" altLang="en-US" sz="2800" b="1" dirty="0">
                <a:solidFill>
                  <a:srgbClr val="990099"/>
                </a:solidFill>
                <a:latin typeface="楷体_GB2312" pitchFamily="49" charset="-122"/>
                <a:ea typeface="楷体_GB2312" pitchFamily="49" charset="-122"/>
              </a:rPr>
              <a:t>型变量。</a:t>
            </a:r>
            <a:endParaRPr lang="zh-CN" altLang="en-US" sz="2400" b="1" dirty="0">
              <a:solidFill>
                <a:srgbClr val="990099"/>
              </a:solidFill>
              <a:latin typeface="楷体_GB2312" pitchFamily="49" charset="-122"/>
              <a:ea typeface="楷体_GB2312" pitchFamily="49" charset="-122"/>
            </a:endParaRPr>
          </a:p>
        </p:txBody>
      </p:sp>
      <p:sp>
        <p:nvSpPr>
          <p:cNvPr id="24583" name="Rectangle 7"/>
          <p:cNvSpPr/>
          <p:nvPr/>
        </p:nvSpPr>
        <p:spPr>
          <a:xfrm>
            <a:off x="1600200" y="4114800"/>
            <a:ext cx="8991600" cy="2209800"/>
          </a:xfrm>
          <a:prstGeom prst="rect">
            <a:avLst/>
          </a:prstGeom>
          <a:noFill/>
          <a:ln w="9525">
            <a:noFill/>
          </a:ln>
        </p:spPr>
        <p:txBody>
          <a:bodyPr/>
          <a:p>
            <a:pPr>
              <a:lnSpc>
                <a:spcPct val="120000"/>
              </a:lnSpc>
              <a:spcBef>
                <a:spcPct val="20000"/>
              </a:spcBef>
            </a:pPr>
            <a:r>
              <a:rPr lang="en-US" altLang="zh-CN" sz="2800" b="1" dirty="0">
                <a:solidFill>
                  <a:srgbClr val="990099"/>
                </a:solidFill>
                <a:latin typeface="楷体_GB2312" pitchFamily="49" charset="-122"/>
                <a:ea typeface="楷体_GB2312" pitchFamily="49" charset="-122"/>
              </a:rPr>
              <a:t>(3) </a:t>
            </a:r>
            <a:r>
              <a:rPr lang="zh-CN" altLang="en-US" sz="2800" b="1" dirty="0">
                <a:solidFill>
                  <a:srgbClr val="990099"/>
                </a:solidFill>
                <a:latin typeface="楷体_GB2312" pitchFamily="49" charset="-122"/>
                <a:ea typeface="楷体_GB2312" pitchFamily="49" charset="-122"/>
              </a:rPr>
              <a:t>如果所用的</a:t>
            </a:r>
            <a:r>
              <a:rPr lang="en-US" altLang="zh-CN" sz="2800" b="1" dirty="0">
                <a:solidFill>
                  <a:srgbClr val="990099"/>
                </a:solidFill>
                <a:latin typeface="楷体_GB2312" pitchFamily="49" charset="-122"/>
                <a:ea typeface="楷体_GB2312" pitchFamily="49" charset="-122"/>
              </a:rPr>
              <a:t>C</a:t>
            </a:r>
            <a:r>
              <a:rPr lang="zh-CN" altLang="en-US" sz="2800" b="1" dirty="0">
                <a:solidFill>
                  <a:srgbClr val="990099"/>
                </a:solidFill>
                <a:latin typeface="楷体_GB2312" pitchFamily="49" charset="-122"/>
                <a:ea typeface="楷体_GB2312" pitchFamily="49" charset="-122"/>
              </a:rPr>
              <a:t>版本（如</a:t>
            </a:r>
            <a:r>
              <a:rPr lang="en-US" altLang="zh-CN" sz="2800" b="1" dirty="0">
                <a:solidFill>
                  <a:srgbClr val="990099"/>
                </a:solidFill>
                <a:latin typeface="楷体_GB2312" pitchFamily="49" charset="-122"/>
                <a:ea typeface="楷体_GB2312" pitchFamily="49" charset="-122"/>
              </a:rPr>
              <a:t>Turbo C</a:t>
            </a:r>
            <a:r>
              <a:rPr lang="zh-CN" altLang="en-US" sz="2800" b="1" dirty="0">
                <a:solidFill>
                  <a:srgbClr val="990099"/>
                </a:solidFill>
                <a:latin typeface="楷体_GB2312" pitchFamily="49" charset="-122"/>
                <a:ea typeface="楷体_GB2312" pitchFamily="49" charset="-122"/>
              </a:rPr>
              <a:t>）分配给</a:t>
            </a:r>
            <a:r>
              <a:rPr lang="en-US" altLang="zh-CN" sz="2800" b="1" dirty="0">
                <a:solidFill>
                  <a:srgbClr val="990099"/>
                </a:solidFill>
                <a:latin typeface="楷体_GB2312" pitchFamily="49" charset="-122"/>
                <a:ea typeface="楷体_GB2312" pitchFamily="49" charset="-122"/>
              </a:rPr>
              <a:t>short int</a:t>
            </a:r>
            <a:r>
              <a:rPr lang="zh-CN" altLang="en-US" sz="2800" b="1" dirty="0">
                <a:solidFill>
                  <a:srgbClr val="990099"/>
                </a:solidFill>
                <a:latin typeface="楷体_GB2312" pitchFamily="49" charset="-122"/>
                <a:ea typeface="楷体_GB2312" pitchFamily="49" charset="-122"/>
              </a:rPr>
              <a:t>与</a:t>
            </a:r>
            <a:r>
              <a:rPr lang="en-US" altLang="zh-CN" sz="2800" b="1" dirty="0">
                <a:solidFill>
                  <a:srgbClr val="990099"/>
                </a:solidFill>
                <a:latin typeface="楷体_GB2312" pitchFamily="49" charset="-122"/>
                <a:ea typeface="楷体_GB2312" pitchFamily="49" charset="-122"/>
              </a:rPr>
              <a:t>int</a:t>
            </a:r>
            <a:r>
              <a:rPr lang="zh-CN" altLang="en-US" sz="2800" b="1" dirty="0">
                <a:solidFill>
                  <a:srgbClr val="990099"/>
                </a:solidFill>
                <a:latin typeface="楷体_GB2312" pitchFamily="49" charset="-122"/>
                <a:ea typeface="楷体_GB2312" pitchFamily="49" charset="-122"/>
              </a:rPr>
              <a:t>型数据在内存中占据的长度相同，则它的表数范围与</a:t>
            </a:r>
            <a:r>
              <a:rPr lang="en-US" altLang="zh-CN" sz="2800" b="1" dirty="0">
                <a:solidFill>
                  <a:srgbClr val="990099"/>
                </a:solidFill>
                <a:latin typeface="楷体_GB2312" pitchFamily="49" charset="-122"/>
                <a:ea typeface="楷体_GB2312" pitchFamily="49" charset="-122"/>
              </a:rPr>
              <a:t>int</a:t>
            </a:r>
            <a:r>
              <a:rPr lang="zh-CN" altLang="en-US" sz="2800" b="1" dirty="0">
                <a:solidFill>
                  <a:srgbClr val="990099"/>
                </a:solidFill>
                <a:latin typeface="楷体_GB2312" pitchFamily="49" charset="-122"/>
                <a:ea typeface="楷体_GB2312" pitchFamily="49" charset="-122"/>
              </a:rPr>
              <a:t>型相同。因此一个</a:t>
            </a:r>
            <a:r>
              <a:rPr lang="en-US" altLang="zh-CN" sz="2800" b="1" dirty="0">
                <a:solidFill>
                  <a:srgbClr val="990099"/>
                </a:solidFill>
                <a:latin typeface="楷体_GB2312" pitchFamily="49" charset="-122"/>
                <a:ea typeface="楷体_GB2312" pitchFamily="49" charset="-122"/>
              </a:rPr>
              <a:t>int</a:t>
            </a:r>
            <a:r>
              <a:rPr lang="zh-CN" altLang="en-US" sz="2800" b="1" dirty="0">
                <a:solidFill>
                  <a:srgbClr val="990099"/>
                </a:solidFill>
                <a:latin typeface="楷体_GB2312" pitchFamily="49" charset="-122"/>
                <a:ea typeface="楷体_GB2312" pitchFamily="49" charset="-122"/>
              </a:rPr>
              <a:t>型的常量同时也是一个</a:t>
            </a:r>
            <a:r>
              <a:rPr lang="en-US" altLang="zh-CN" sz="2800" b="1" dirty="0">
                <a:solidFill>
                  <a:srgbClr val="990099"/>
                </a:solidFill>
                <a:latin typeface="楷体_GB2312" pitchFamily="49" charset="-122"/>
                <a:ea typeface="楷体_GB2312" pitchFamily="49" charset="-122"/>
              </a:rPr>
              <a:t>short int</a:t>
            </a:r>
            <a:r>
              <a:rPr lang="zh-CN" altLang="en-US" sz="2800" b="1" dirty="0">
                <a:solidFill>
                  <a:srgbClr val="990099"/>
                </a:solidFill>
                <a:latin typeface="楷体_GB2312" pitchFamily="49" charset="-122"/>
                <a:ea typeface="楷体_GB2312" pitchFamily="49" charset="-122"/>
              </a:rPr>
              <a:t>型常量，可以赋给</a:t>
            </a:r>
            <a:r>
              <a:rPr lang="en-US" altLang="zh-CN" sz="2800" b="1" dirty="0">
                <a:solidFill>
                  <a:srgbClr val="990099"/>
                </a:solidFill>
                <a:latin typeface="楷体_GB2312" pitchFamily="49" charset="-122"/>
                <a:ea typeface="楷体_GB2312" pitchFamily="49" charset="-122"/>
              </a:rPr>
              <a:t>int</a:t>
            </a:r>
            <a:r>
              <a:rPr lang="zh-CN" altLang="en-US" sz="2800" b="1" dirty="0">
                <a:solidFill>
                  <a:srgbClr val="990099"/>
                </a:solidFill>
                <a:latin typeface="楷体_GB2312" pitchFamily="49" charset="-122"/>
                <a:ea typeface="楷体_GB2312" pitchFamily="49" charset="-122"/>
              </a:rPr>
              <a:t>型或</a:t>
            </a:r>
            <a:r>
              <a:rPr lang="en-US" altLang="zh-CN" sz="2800" b="1" dirty="0">
                <a:solidFill>
                  <a:srgbClr val="990099"/>
                </a:solidFill>
                <a:latin typeface="楷体_GB2312" pitchFamily="49" charset="-122"/>
                <a:ea typeface="楷体_GB2312" pitchFamily="49" charset="-122"/>
              </a:rPr>
              <a:t>short int</a:t>
            </a:r>
            <a:r>
              <a:rPr lang="zh-CN" altLang="en-US" sz="2800" b="1" dirty="0">
                <a:solidFill>
                  <a:srgbClr val="990099"/>
                </a:solidFill>
                <a:latin typeface="楷体_GB2312" pitchFamily="49" charset="-122"/>
                <a:ea typeface="楷体_GB2312" pitchFamily="49" charset="-122"/>
              </a:rPr>
              <a:t>型量。</a:t>
            </a:r>
            <a:r>
              <a:rPr lang="zh-CN" altLang="en-US" sz="2400" b="1" dirty="0">
                <a:solidFill>
                  <a:srgbClr val="990099"/>
                </a:solidFill>
                <a:latin typeface="楷体_GB2312" pitchFamily="49" charset="-122"/>
                <a:ea typeface="楷体_GB2312" pitchFamily="49" charset="-122"/>
              </a:rPr>
              <a:t> </a:t>
            </a:r>
            <a:endParaRPr lang="zh-CN" altLang="en-US" sz="2400" b="1" dirty="0">
              <a:solidFill>
                <a:srgbClr val="990099"/>
              </a:solidFill>
              <a:latin typeface="楷体_GB2312" pitchFamily="49" charset="-122"/>
              <a:ea typeface="楷体_GB2312" pitchFamily="49" charset="-122"/>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4579">
                                            <p:txEl>
                                              <p:charRg st="0" end="64"/>
                                            </p:txEl>
                                          </p:spTgt>
                                        </p:tgtEl>
                                        <p:attrNameLst>
                                          <p:attrName>style.visibility</p:attrName>
                                        </p:attrNameLst>
                                      </p:cBhvr>
                                      <p:to>
                                        <p:strVal val="visible"/>
                                      </p:to>
                                    </p:set>
                                    <p:anim calcmode="lin" valueType="num">
                                      <p:cBhvr additive="base">
                                        <p:cTn id="7" dur="500" fill="hold"/>
                                        <p:tgtEl>
                                          <p:spTgt spid="24579">
                                            <p:txEl>
                                              <p:charRg st="0" end="64"/>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24579">
                                            <p:txEl>
                                              <p:charRg st="0" end="64"/>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24582"/>
                                        </p:tgtEl>
                                        <p:attrNameLst>
                                          <p:attrName>style.visibility</p:attrName>
                                        </p:attrNameLst>
                                      </p:cBhvr>
                                      <p:to>
                                        <p:strVal val="visible"/>
                                      </p:to>
                                    </p:set>
                                    <p:anim calcmode="lin" valueType="num">
                                      <p:cBhvr additive="base">
                                        <p:cTn id="13" dur="500" fill="hold"/>
                                        <p:tgtEl>
                                          <p:spTgt spid="24582"/>
                                        </p:tgtEl>
                                        <p:attrNameLst>
                                          <p:attrName>ppt_x</p:attrName>
                                        </p:attrNameLst>
                                      </p:cBhvr>
                                      <p:tavLst>
                                        <p:tav tm="0">
                                          <p:val>
                                            <p:strVal val="0-#ppt_w/2"/>
                                          </p:val>
                                        </p:tav>
                                        <p:tav tm="100000">
                                          <p:val>
                                            <p:strVal val="#ppt_x"/>
                                          </p:val>
                                        </p:tav>
                                      </p:tavLst>
                                    </p:anim>
                                    <p:anim calcmode="lin" valueType="num">
                                      <p:cBhvr additive="base">
                                        <p:cTn id="14" dur="500" fill="hold"/>
                                        <p:tgtEl>
                                          <p:spTgt spid="24582"/>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24583"/>
                                        </p:tgtEl>
                                        <p:attrNameLst>
                                          <p:attrName>style.visibility</p:attrName>
                                        </p:attrNameLst>
                                      </p:cBhvr>
                                      <p:to>
                                        <p:strVal val="visible"/>
                                      </p:to>
                                    </p:set>
                                    <p:anim calcmode="lin" valueType="num">
                                      <p:cBhvr additive="base">
                                        <p:cTn id="19" dur="500" fill="hold"/>
                                        <p:tgtEl>
                                          <p:spTgt spid="24583"/>
                                        </p:tgtEl>
                                        <p:attrNameLst>
                                          <p:attrName>ppt_x</p:attrName>
                                        </p:attrNameLst>
                                      </p:cBhvr>
                                      <p:tavLst>
                                        <p:tav tm="0">
                                          <p:val>
                                            <p:strVal val="0-#ppt_w/2"/>
                                          </p:val>
                                        </p:tav>
                                        <p:tav tm="100000">
                                          <p:val>
                                            <p:strVal val="#ppt_x"/>
                                          </p:val>
                                        </p:tav>
                                      </p:tavLst>
                                    </p:anim>
                                    <p:anim calcmode="lin" valueType="num">
                                      <p:cBhvr additive="base">
                                        <p:cTn id="20" dur="500" fill="hold"/>
                                        <p:tgtEl>
                                          <p:spTgt spid="2458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579" grpId="0" build="p"/>
      <p:bldP spid="24582" grpId="0"/>
      <p:bldP spid="24583"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5603" name="Rectangle 3"/>
          <p:cNvSpPr>
            <a:spLocks noGrp="1"/>
          </p:cNvSpPr>
          <p:nvPr>
            <p:ph idx="1"/>
          </p:nvPr>
        </p:nvSpPr>
        <p:spPr>
          <a:xfrm>
            <a:off x="1905000" y="457200"/>
            <a:ext cx="8229600" cy="2362200"/>
          </a:xfrm>
        </p:spPr>
        <p:txBody>
          <a:bodyPr vert="horz" wrap="square" lIns="91440" tIns="45720" rIns="91440" bIns="45720" anchor="t" anchorCtr="0"/>
          <a:p>
            <a:pPr eaLnBrk="1" hangingPunct="1">
              <a:lnSpc>
                <a:spcPct val="120000"/>
              </a:lnSpc>
              <a:buNone/>
            </a:pPr>
            <a:r>
              <a:rPr lang="en-US" altLang="zh-CN" sz="2800" b="1" dirty="0">
                <a:solidFill>
                  <a:srgbClr val="990099"/>
                </a:solidFill>
                <a:latin typeface="楷体_GB2312" pitchFamily="49" charset="-122"/>
                <a:ea typeface="楷体_GB2312" pitchFamily="49" charset="-122"/>
              </a:rPr>
              <a:t>(4) </a:t>
            </a:r>
            <a:r>
              <a:rPr lang="zh-CN" altLang="en-US" sz="2800" b="1" dirty="0">
                <a:solidFill>
                  <a:srgbClr val="990099"/>
                </a:solidFill>
                <a:latin typeface="楷体_GB2312" pitchFamily="49" charset="-122"/>
                <a:ea typeface="楷体_GB2312" pitchFamily="49" charset="-122"/>
              </a:rPr>
              <a:t>一个整常量后面加一个字母</a:t>
            </a:r>
            <a:r>
              <a:rPr lang="en-US" altLang="zh-CN" sz="2800" b="1" dirty="0">
                <a:solidFill>
                  <a:srgbClr val="990099"/>
                </a:solidFill>
                <a:latin typeface="楷体_GB2312" pitchFamily="49" charset="-122"/>
                <a:ea typeface="楷体_GB2312" pitchFamily="49" charset="-122"/>
              </a:rPr>
              <a:t>u</a:t>
            </a:r>
            <a:r>
              <a:rPr lang="zh-CN" altLang="en-US" sz="2800" b="1" dirty="0">
                <a:solidFill>
                  <a:srgbClr val="990099"/>
                </a:solidFill>
                <a:latin typeface="楷体_GB2312" pitchFamily="49" charset="-122"/>
                <a:ea typeface="楷体_GB2312" pitchFamily="49" charset="-122"/>
              </a:rPr>
              <a:t>或</a:t>
            </a:r>
            <a:r>
              <a:rPr lang="en-US" altLang="zh-CN" sz="2800" b="1" dirty="0">
                <a:solidFill>
                  <a:srgbClr val="990099"/>
                </a:solidFill>
                <a:latin typeface="楷体_GB2312" pitchFamily="49" charset="-122"/>
                <a:ea typeface="楷体_GB2312" pitchFamily="49" charset="-122"/>
              </a:rPr>
              <a:t>U</a:t>
            </a:r>
            <a:r>
              <a:rPr lang="zh-CN" altLang="en-US" sz="2800" b="1" dirty="0">
                <a:solidFill>
                  <a:srgbClr val="990099"/>
                </a:solidFill>
                <a:latin typeface="楷体_GB2312" pitchFamily="49" charset="-122"/>
                <a:ea typeface="楷体_GB2312" pitchFamily="49" charset="-122"/>
              </a:rPr>
              <a:t>，认为是</a:t>
            </a:r>
            <a:r>
              <a:rPr lang="en-US" altLang="zh-CN" sz="2800" b="1" dirty="0">
                <a:solidFill>
                  <a:srgbClr val="990099"/>
                </a:solidFill>
                <a:latin typeface="楷体_GB2312" pitchFamily="49" charset="-122"/>
                <a:ea typeface="楷体_GB2312" pitchFamily="49" charset="-122"/>
              </a:rPr>
              <a:t>unsigned int</a:t>
            </a:r>
            <a:r>
              <a:rPr lang="zh-CN" altLang="en-US" sz="2800" b="1" dirty="0">
                <a:solidFill>
                  <a:srgbClr val="990099"/>
                </a:solidFill>
                <a:latin typeface="楷体_GB2312" pitchFamily="49" charset="-122"/>
                <a:ea typeface="楷体_GB2312" pitchFamily="49" charset="-122"/>
              </a:rPr>
              <a:t>型，如</a:t>
            </a:r>
            <a:r>
              <a:rPr lang="en-US" altLang="zh-CN" sz="2800" b="1" dirty="0">
                <a:solidFill>
                  <a:srgbClr val="990099"/>
                </a:solidFill>
                <a:latin typeface="楷体_GB2312" pitchFamily="49" charset="-122"/>
                <a:ea typeface="楷体_GB2312" pitchFamily="49" charset="-122"/>
              </a:rPr>
              <a:t>12345u</a:t>
            </a:r>
            <a:r>
              <a:rPr lang="zh-CN" altLang="en-US" sz="2800" b="1" dirty="0">
                <a:solidFill>
                  <a:srgbClr val="990099"/>
                </a:solidFill>
                <a:latin typeface="楷体_GB2312" pitchFamily="49" charset="-122"/>
                <a:ea typeface="楷体_GB2312" pitchFamily="49" charset="-122"/>
              </a:rPr>
              <a:t>，在内存中按</a:t>
            </a:r>
            <a:r>
              <a:rPr lang="en-US" altLang="zh-CN" sz="2800" b="1" dirty="0">
                <a:solidFill>
                  <a:srgbClr val="990099"/>
                </a:solidFill>
                <a:latin typeface="楷体_GB2312" pitchFamily="49" charset="-122"/>
                <a:ea typeface="楷体_GB2312" pitchFamily="49" charset="-122"/>
              </a:rPr>
              <a:t>unsigned int</a:t>
            </a:r>
            <a:r>
              <a:rPr lang="zh-CN" altLang="en-US" sz="2800" b="1" dirty="0">
                <a:solidFill>
                  <a:srgbClr val="990099"/>
                </a:solidFill>
                <a:latin typeface="楷体_GB2312" pitchFamily="49" charset="-122"/>
                <a:ea typeface="楷体_GB2312" pitchFamily="49" charset="-122"/>
              </a:rPr>
              <a:t>规定的方式存放</a:t>
            </a:r>
            <a:r>
              <a:rPr lang="en-US" altLang="zh-CN" sz="2800" b="1" dirty="0">
                <a:solidFill>
                  <a:srgbClr val="990099"/>
                </a:solidFill>
                <a:latin typeface="楷体_GB2312" pitchFamily="49" charset="-122"/>
                <a:ea typeface="楷体_GB2312" pitchFamily="49" charset="-122"/>
              </a:rPr>
              <a:t>(</a:t>
            </a:r>
            <a:r>
              <a:rPr lang="zh-CN" altLang="en-US" sz="2800" b="1" dirty="0">
                <a:solidFill>
                  <a:srgbClr val="990099"/>
                </a:solidFill>
                <a:latin typeface="楷体_GB2312" pitchFamily="49" charset="-122"/>
                <a:ea typeface="楷体_GB2312" pitchFamily="49" charset="-122"/>
              </a:rPr>
              <a:t>存储单元中最高位不作为符号位，而用来存储数据</a:t>
            </a:r>
            <a:r>
              <a:rPr lang="en-US" altLang="zh-CN" sz="2800" b="1" dirty="0">
                <a:solidFill>
                  <a:srgbClr val="990099"/>
                </a:solidFill>
                <a:latin typeface="楷体_GB2312" pitchFamily="49" charset="-122"/>
                <a:ea typeface="楷体_GB2312" pitchFamily="49" charset="-122"/>
              </a:rPr>
              <a:t>)</a:t>
            </a:r>
            <a:r>
              <a:rPr lang="zh-CN" altLang="en-US" sz="2800" b="1" dirty="0">
                <a:solidFill>
                  <a:srgbClr val="990099"/>
                </a:solidFill>
                <a:latin typeface="楷体_GB2312" pitchFamily="49" charset="-122"/>
                <a:ea typeface="楷体_GB2312" pitchFamily="49" charset="-122"/>
              </a:rPr>
              <a:t>。</a:t>
            </a:r>
            <a:endParaRPr lang="zh-CN" altLang="en-US" sz="2800" b="1" dirty="0">
              <a:solidFill>
                <a:srgbClr val="990099"/>
              </a:solidFill>
              <a:latin typeface="楷体_GB2312" pitchFamily="49" charset="-122"/>
              <a:ea typeface="楷体_GB2312" pitchFamily="49" charset="-122"/>
            </a:endParaRPr>
          </a:p>
        </p:txBody>
      </p:sp>
      <p:sp>
        <p:nvSpPr>
          <p:cNvPr id="25604" name="Rectangle 4"/>
          <p:cNvSpPr/>
          <p:nvPr/>
        </p:nvSpPr>
        <p:spPr>
          <a:xfrm>
            <a:off x="1905000" y="2895600"/>
            <a:ext cx="8229600" cy="2438400"/>
          </a:xfrm>
          <a:prstGeom prst="rect">
            <a:avLst/>
          </a:prstGeom>
          <a:noFill/>
          <a:ln w="9525">
            <a:noFill/>
          </a:ln>
        </p:spPr>
        <p:txBody>
          <a:bodyPr/>
          <a:p>
            <a:pPr marL="342900" indent="-342900">
              <a:lnSpc>
                <a:spcPct val="120000"/>
              </a:lnSpc>
              <a:spcBef>
                <a:spcPct val="20000"/>
              </a:spcBef>
            </a:pPr>
            <a:r>
              <a:rPr lang="en-US" altLang="zh-CN" sz="2800" b="1" dirty="0">
                <a:solidFill>
                  <a:srgbClr val="990099"/>
                </a:solidFill>
                <a:latin typeface="楷体_GB2312" pitchFamily="49" charset="-122"/>
                <a:ea typeface="楷体_GB2312" pitchFamily="49" charset="-122"/>
              </a:rPr>
              <a:t>(5) </a:t>
            </a:r>
            <a:r>
              <a:rPr lang="zh-CN" altLang="en-US" sz="2800" b="1" dirty="0">
                <a:solidFill>
                  <a:srgbClr val="990099"/>
                </a:solidFill>
                <a:latin typeface="楷体_GB2312" pitchFamily="49" charset="-122"/>
                <a:ea typeface="楷体_GB2312" pitchFamily="49" charset="-122"/>
              </a:rPr>
              <a:t>在一个整常量后面加一个字母</a:t>
            </a:r>
            <a:r>
              <a:rPr lang="en-US" altLang="zh-CN" sz="2800" b="1" dirty="0">
                <a:solidFill>
                  <a:srgbClr val="990099"/>
                </a:solidFill>
                <a:latin typeface="楷体_GB2312" pitchFamily="49" charset="-122"/>
                <a:ea typeface="楷体_GB2312" pitchFamily="49" charset="-122"/>
              </a:rPr>
              <a:t>l</a:t>
            </a:r>
            <a:r>
              <a:rPr lang="zh-CN" altLang="en-US" sz="2800" b="1" dirty="0">
                <a:solidFill>
                  <a:srgbClr val="990099"/>
                </a:solidFill>
                <a:latin typeface="楷体_GB2312" pitchFamily="49" charset="-122"/>
                <a:ea typeface="楷体_GB2312" pitchFamily="49" charset="-122"/>
              </a:rPr>
              <a:t>或</a:t>
            </a:r>
            <a:r>
              <a:rPr lang="en-US" altLang="zh-CN" sz="2800" b="1" dirty="0">
                <a:solidFill>
                  <a:srgbClr val="990099"/>
                </a:solidFill>
                <a:latin typeface="楷体_GB2312" pitchFamily="49" charset="-122"/>
                <a:ea typeface="楷体_GB2312" pitchFamily="49" charset="-122"/>
              </a:rPr>
              <a:t>L</a:t>
            </a:r>
            <a:r>
              <a:rPr lang="zh-CN" altLang="en-US" sz="2800" b="1" dirty="0">
                <a:solidFill>
                  <a:srgbClr val="990099"/>
                </a:solidFill>
                <a:latin typeface="楷体_GB2312" pitchFamily="49" charset="-122"/>
                <a:ea typeface="楷体_GB2312" pitchFamily="49" charset="-122"/>
              </a:rPr>
              <a:t>，则认为是</a:t>
            </a:r>
            <a:r>
              <a:rPr lang="en-US" altLang="zh-CN" sz="2800" b="1" dirty="0">
                <a:solidFill>
                  <a:srgbClr val="990099"/>
                </a:solidFill>
                <a:latin typeface="楷体_GB2312" pitchFamily="49" charset="-122"/>
                <a:ea typeface="楷体_GB2312" pitchFamily="49" charset="-122"/>
              </a:rPr>
              <a:t>long int</a:t>
            </a:r>
            <a:r>
              <a:rPr lang="zh-CN" altLang="en-US" sz="2800" b="1" dirty="0">
                <a:solidFill>
                  <a:srgbClr val="990099"/>
                </a:solidFill>
                <a:latin typeface="楷体_GB2312" pitchFamily="49" charset="-122"/>
                <a:ea typeface="楷体_GB2312" pitchFamily="49" charset="-122"/>
              </a:rPr>
              <a:t>型常量。</a:t>
            </a:r>
            <a:endParaRPr lang="zh-CN" altLang="en-US" sz="2800" b="1" dirty="0">
              <a:solidFill>
                <a:srgbClr val="990099"/>
              </a:solidFill>
              <a:latin typeface="楷体_GB2312" pitchFamily="49" charset="-122"/>
              <a:ea typeface="楷体_GB2312" pitchFamily="49" charset="-122"/>
            </a:endParaRPr>
          </a:p>
          <a:p>
            <a:pPr marL="342900" indent="-342900">
              <a:lnSpc>
                <a:spcPct val="120000"/>
              </a:lnSpc>
              <a:spcBef>
                <a:spcPct val="20000"/>
              </a:spcBef>
            </a:pPr>
            <a:r>
              <a:rPr lang="zh-CN" altLang="en-US" sz="2800" b="1" dirty="0">
                <a:solidFill>
                  <a:srgbClr val="990099"/>
                </a:solidFill>
                <a:latin typeface="楷体_GB2312" pitchFamily="49" charset="-122"/>
                <a:ea typeface="楷体_GB2312" pitchFamily="49" charset="-122"/>
              </a:rPr>
              <a:t>   例如： </a:t>
            </a:r>
            <a:r>
              <a:rPr lang="en-US" altLang="zh-CN" sz="2800" b="1" dirty="0">
                <a:solidFill>
                  <a:srgbClr val="990099"/>
                </a:solidFill>
                <a:latin typeface="楷体_GB2312" pitchFamily="49" charset="-122"/>
                <a:ea typeface="楷体_GB2312" pitchFamily="49" charset="-122"/>
              </a:rPr>
              <a:t>123l,432L,0L </a:t>
            </a:r>
            <a:r>
              <a:rPr lang="zh-CN" altLang="en-US" sz="2800" b="1" dirty="0">
                <a:solidFill>
                  <a:srgbClr val="990099"/>
                </a:solidFill>
                <a:latin typeface="楷体_GB2312" pitchFamily="49" charset="-122"/>
                <a:ea typeface="楷体_GB2312" pitchFamily="49" charset="-122"/>
              </a:rPr>
              <a:t>用于函数调用中。</a:t>
            </a:r>
            <a:endParaRPr lang="zh-CN" altLang="en-US" sz="2800" b="1" dirty="0">
              <a:solidFill>
                <a:srgbClr val="990099"/>
              </a:solidFill>
              <a:latin typeface="楷体_GB2312" pitchFamily="49" charset="-122"/>
              <a:ea typeface="楷体_GB2312" pitchFamily="49" charset="-122"/>
            </a:endParaRPr>
          </a:p>
          <a:p>
            <a:pPr marL="342900" indent="-342900">
              <a:spcBef>
                <a:spcPct val="20000"/>
              </a:spcBef>
            </a:pPr>
            <a:endParaRPr lang="en-US" altLang="zh-CN" sz="2800" b="1" dirty="0">
              <a:solidFill>
                <a:srgbClr val="FF3300"/>
              </a:solidFill>
              <a:latin typeface="楷体_GB2312" pitchFamily="49" charset="-122"/>
              <a:ea typeface="楷体_GB2312" pitchFamily="49" charset="-122"/>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5603">
                                            <p:txEl>
                                              <p:charRg st="0" end="95"/>
                                            </p:txEl>
                                          </p:spTgt>
                                        </p:tgtEl>
                                        <p:attrNameLst>
                                          <p:attrName>style.visibility</p:attrName>
                                        </p:attrNameLst>
                                      </p:cBhvr>
                                      <p:to>
                                        <p:strVal val="visible"/>
                                      </p:to>
                                    </p:set>
                                    <p:anim calcmode="lin" valueType="num">
                                      <p:cBhvr additive="base">
                                        <p:cTn id="7" dur="500" fill="hold"/>
                                        <p:tgtEl>
                                          <p:spTgt spid="25603">
                                            <p:txEl>
                                              <p:charRg st="0" end="95"/>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25603">
                                            <p:txEl>
                                              <p:charRg st="0" end="95"/>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5604"/>
                                        </p:tgtEl>
                                        <p:attrNameLst>
                                          <p:attrName>style.visibility</p:attrName>
                                        </p:attrNameLst>
                                      </p:cBhvr>
                                      <p:to>
                                        <p:strVal val="visible"/>
                                      </p:to>
                                    </p:set>
                                    <p:anim calcmode="lin" valueType="num">
                                      <p:cBhvr additive="base">
                                        <p:cTn id="13" dur="500" fill="hold"/>
                                        <p:tgtEl>
                                          <p:spTgt spid="25604"/>
                                        </p:tgtEl>
                                        <p:attrNameLst>
                                          <p:attrName>ppt_x</p:attrName>
                                        </p:attrNameLst>
                                      </p:cBhvr>
                                      <p:tavLst>
                                        <p:tav tm="0">
                                          <p:val>
                                            <p:strVal val="#ppt_x"/>
                                          </p:val>
                                        </p:tav>
                                        <p:tav tm="100000">
                                          <p:val>
                                            <p:strVal val="#ppt_x"/>
                                          </p:val>
                                        </p:tav>
                                      </p:tavLst>
                                    </p:anim>
                                    <p:anim calcmode="lin" valueType="num">
                                      <p:cBhvr additive="base">
                                        <p:cTn id="14" dur="500" fill="hold"/>
                                        <p:tgtEl>
                                          <p:spTgt spid="2560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603" grpId="0" build="p"/>
      <p:bldP spid="25604"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1746" name="Rectangle 2"/>
          <p:cNvSpPr>
            <a:spLocks noGrp="1"/>
          </p:cNvSpPr>
          <p:nvPr>
            <p:ph type="title"/>
          </p:nvPr>
        </p:nvSpPr>
        <p:spPr>
          <a:xfrm>
            <a:off x="1905000" y="152400"/>
            <a:ext cx="8243888" cy="731838"/>
          </a:xfrm>
        </p:spPr>
        <p:txBody>
          <a:bodyPr vert="horz" wrap="square" lIns="91440" tIns="45720" rIns="91440" bIns="45720" anchor="b" anchorCtr="0">
            <a:normAutofit fontScale="90000"/>
          </a:bodyPr>
          <a:p>
            <a:pPr algn="l" eaLnBrk="1" hangingPunct="1"/>
            <a:r>
              <a:rPr lang="en-US" altLang="zh-CN" sz="4000" b="1" dirty="0">
                <a:effectLst/>
                <a:latin typeface="Times New Roman" panose="02020603050405020304" pitchFamily="18" charset="0"/>
              </a:rPr>
              <a:t>2.4 </a:t>
            </a:r>
            <a:r>
              <a:rPr lang="zh-CN" altLang="en-US" sz="4000" b="1" dirty="0">
                <a:effectLst/>
                <a:latin typeface="Times New Roman" panose="02020603050405020304" pitchFamily="18" charset="0"/>
              </a:rPr>
              <a:t>浮点型数据</a:t>
            </a:r>
            <a:endParaRPr lang="zh-CN" altLang="en-US" sz="4000" b="1" dirty="0">
              <a:effectLst/>
              <a:latin typeface="Times New Roman" panose="02020603050405020304" pitchFamily="18" charset="0"/>
            </a:endParaRPr>
          </a:p>
        </p:txBody>
      </p:sp>
      <p:sp>
        <p:nvSpPr>
          <p:cNvPr id="31747" name="Rectangle 3"/>
          <p:cNvSpPr>
            <a:spLocks noGrp="1"/>
          </p:cNvSpPr>
          <p:nvPr>
            <p:ph idx="1"/>
          </p:nvPr>
        </p:nvSpPr>
        <p:spPr>
          <a:xfrm>
            <a:off x="1981200" y="1828800"/>
            <a:ext cx="8229600" cy="4227513"/>
          </a:xfrm>
        </p:spPr>
        <p:txBody>
          <a:bodyPr vert="horz" wrap="square" lIns="91440" tIns="45720" rIns="91440" bIns="45720" anchor="t" anchorCtr="0"/>
          <a:p>
            <a:pPr eaLnBrk="1" hangingPunct="1"/>
            <a:r>
              <a:rPr lang="zh-CN" altLang="en-US" sz="2800" b="1" dirty="0">
                <a:solidFill>
                  <a:srgbClr val="990099"/>
                </a:solidFill>
                <a:latin typeface="楷体_GB2312" pitchFamily="49" charset="-122"/>
                <a:ea typeface="楷体_GB2312" pitchFamily="49" charset="-122"/>
              </a:rPr>
              <a:t>两种表示形式</a:t>
            </a:r>
            <a:endParaRPr lang="zh-CN" altLang="en-US" sz="2800" b="1" dirty="0">
              <a:solidFill>
                <a:srgbClr val="990099"/>
              </a:solidFill>
              <a:latin typeface="楷体_GB2312" pitchFamily="49" charset="-122"/>
              <a:ea typeface="楷体_GB2312" pitchFamily="49" charset="-122"/>
            </a:endParaRPr>
          </a:p>
        </p:txBody>
      </p:sp>
      <p:sp>
        <p:nvSpPr>
          <p:cNvPr id="31748" name="Rectangle 4"/>
          <p:cNvSpPr/>
          <p:nvPr/>
        </p:nvSpPr>
        <p:spPr>
          <a:xfrm>
            <a:off x="2057400" y="1143000"/>
            <a:ext cx="4038600" cy="521970"/>
          </a:xfrm>
          <a:prstGeom prst="rect">
            <a:avLst/>
          </a:prstGeom>
          <a:noFill/>
          <a:ln w="9525">
            <a:noFill/>
          </a:ln>
        </p:spPr>
        <p:txBody>
          <a:bodyPr>
            <a:spAutoFit/>
          </a:bodyPr>
          <a:p>
            <a:r>
              <a:rPr lang="zh-CN" altLang="en-US" sz="2800" b="1" dirty="0">
                <a:solidFill>
                  <a:schemeClr val="tx2"/>
                </a:solidFill>
                <a:latin typeface="Verdana" panose="020B0604030504040204" pitchFamily="34" charset="0"/>
              </a:rPr>
              <a:t>浮点型常量的表示方法</a:t>
            </a:r>
            <a:endParaRPr lang="zh-CN" altLang="en-US" sz="2800" b="1" dirty="0">
              <a:solidFill>
                <a:schemeClr val="tx2"/>
              </a:solidFill>
              <a:latin typeface="Verdana" panose="020B0604030504040204" pitchFamily="34" charset="0"/>
            </a:endParaRPr>
          </a:p>
        </p:txBody>
      </p:sp>
      <p:sp>
        <p:nvSpPr>
          <p:cNvPr id="31749" name="Rectangle 5"/>
          <p:cNvSpPr/>
          <p:nvPr/>
        </p:nvSpPr>
        <p:spPr>
          <a:xfrm>
            <a:off x="5715000" y="1752600"/>
            <a:ext cx="990600" cy="891540"/>
          </a:xfrm>
          <a:prstGeom prst="rect">
            <a:avLst/>
          </a:prstGeom>
          <a:noFill/>
          <a:ln w="9525">
            <a:noFill/>
          </a:ln>
        </p:spPr>
        <p:txBody>
          <a:bodyPr>
            <a:spAutoFit/>
          </a:bodyPr>
          <a:p>
            <a:r>
              <a:rPr lang="zh-CN" altLang="en-US" sz="2600" b="1" dirty="0">
                <a:solidFill>
                  <a:srgbClr val="990099"/>
                </a:solidFill>
                <a:latin typeface="楷体_GB2312" pitchFamily="49" charset="-122"/>
                <a:ea typeface="楷体_GB2312" pitchFamily="49" charset="-122"/>
              </a:rPr>
              <a:t>小数</a:t>
            </a:r>
            <a:endParaRPr lang="zh-CN" altLang="en-US" sz="2600" b="1" dirty="0">
              <a:solidFill>
                <a:srgbClr val="990099"/>
              </a:solidFill>
              <a:latin typeface="楷体_GB2312" pitchFamily="49" charset="-122"/>
              <a:ea typeface="楷体_GB2312" pitchFamily="49" charset="-122"/>
            </a:endParaRPr>
          </a:p>
          <a:p>
            <a:r>
              <a:rPr lang="zh-CN" altLang="en-US" sz="2600" b="1" dirty="0">
                <a:solidFill>
                  <a:srgbClr val="990099"/>
                </a:solidFill>
                <a:latin typeface="楷体_GB2312" pitchFamily="49" charset="-122"/>
                <a:ea typeface="楷体_GB2312" pitchFamily="49" charset="-122"/>
              </a:rPr>
              <a:t>指数</a:t>
            </a:r>
            <a:endParaRPr lang="zh-CN" altLang="en-US" sz="2600" b="1" dirty="0">
              <a:solidFill>
                <a:srgbClr val="990099"/>
              </a:solidFill>
              <a:latin typeface="楷体_GB2312" pitchFamily="49" charset="-122"/>
              <a:ea typeface="楷体_GB2312" pitchFamily="49" charset="-122"/>
            </a:endParaRPr>
          </a:p>
        </p:txBody>
      </p:sp>
      <p:sp>
        <p:nvSpPr>
          <p:cNvPr id="31750" name="Rectangle 6"/>
          <p:cNvSpPr/>
          <p:nvPr/>
        </p:nvSpPr>
        <p:spPr>
          <a:xfrm>
            <a:off x="6858000" y="1752600"/>
            <a:ext cx="1219200" cy="891540"/>
          </a:xfrm>
          <a:prstGeom prst="rect">
            <a:avLst/>
          </a:prstGeom>
          <a:noFill/>
          <a:ln w="9525">
            <a:noFill/>
          </a:ln>
        </p:spPr>
        <p:txBody>
          <a:bodyPr>
            <a:spAutoFit/>
          </a:bodyPr>
          <a:p>
            <a:r>
              <a:rPr lang="en-US" altLang="zh-CN" sz="2600" b="1" dirty="0">
                <a:solidFill>
                  <a:srgbClr val="990099"/>
                </a:solidFill>
                <a:latin typeface="楷体_GB2312" pitchFamily="49" charset="-122"/>
                <a:ea typeface="楷体_GB2312" pitchFamily="49" charset="-122"/>
              </a:rPr>
              <a:t>0.123</a:t>
            </a:r>
            <a:endParaRPr lang="en-US" altLang="zh-CN" sz="2600" b="1" dirty="0">
              <a:solidFill>
                <a:srgbClr val="990099"/>
              </a:solidFill>
              <a:latin typeface="楷体_GB2312" pitchFamily="49" charset="-122"/>
              <a:ea typeface="楷体_GB2312" pitchFamily="49" charset="-122"/>
            </a:endParaRPr>
          </a:p>
          <a:p>
            <a:r>
              <a:rPr lang="en-US" altLang="zh-CN" sz="2600" b="1" dirty="0">
                <a:solidFill>
                  <a:srgbClr val="990099"/>
                </a:solidFill>
                <a:latin typeface="楷体_GB2312" pitchFamily="49" charset="-122"/>
                <a:ea typeface="楷体_GB2312" pitchFamily="49" charset="-122"/>
              </a:rPr>
              <a:t>3</a:t>
            </a:r>
            <a:r>
              <a:rPr lang="en-US" altLang="en-US" sz="2600" b="1" dirty="0">
                <a:solidFill>
                  <a:srgbClr val="990099"/>
                </a:solidFill>
                <a:latin typeface="楷体_GB2312" pitchFamily="49" charset="-122"/>
                <a:ea typeface="楷体_GB2312" pitchFamily="49" charset="-122"/>
              </a:rPr>
              <a:t>e-3</a:t>
            </a:r>
            <a:endParaRPr lang="en-US" altLang="zh-CN" sz="2600" b="1" dirty="0">
              <a:solidFill>
                <a:srgbClr val="990099"/>
              </a:solidFill>
              <a:latin typeface="楷体_GB2312" pitchFamily="49" charset="-122"/>
              <a:ea typeface="楷体_GB2312" pitchFamily="49" charset="-122"/>
            </a:endParaRPr>
          </a:p>
        </p:txBody>
      </p:sp>
      <p:sp>
        <p:nvSpPr>
          <p:cNvPr id="26631" name="Rectangle 7"/>
          <p:cNvSpPr/>
          <p:nvPr/>
        </p:nvSpPr>
        <p:spPr>
          <a:xfrm>
            <a:off x="1981200" y="2971800"/>
            <a:ext cx="7848600" cy="719138"/>
          </a:xfrm>
          <a:prstGeom prst="rect">
            <a:avLst/>
          </a:prstGeom>
          <a:noFill/>
          <a:ln w="9525">
            <a:noFill/>
          </a:ln>
        </p:spPr>
        <p:txBody>
          <a:bodyPr/>
          <a:p>
            <a:pPr>
              <a:spcBef>
                <a:spcPct val="20000"/>
              </a:spcBef>
            </a:pPr>
            <a:r>
              <a:rPr lang="zh-CN" altLang="en-US" sz="2800" b="1" dirty="0">
                <a:solidFill>
                  <a:srgbClr val="990099"/>
                </a:solidFill>
                <a:latin typeface="楷体_GB2312" pitchFamily="49" charset="-122"/>
                <a:ea typeface="楷体_GB2312" pitchFamily="49" charset="-122"/>
              </a:rPr>
              <a:t>注意</a:t>
            </a:r>
            <a:r>
              <a:rPr lang="en-US" altLang="zh-CN" sz="2800" b="1" dirty="0">
                <a:solidFill>
                  <a:srgbClr val="990099"/>
                </a:solidFill>
                <a:latin typeface="楷体_GB2312" pitchFamily="49" charset="-122"/>
                <a:ea typeface="楷体_GB2312" pitchFamily="49" charset="-122"/>
              </a:rPr>
              <a:t>:</a:t>
            </a:r>
            <a:r>
              <a:rPr lang="zh-CN" altLang="en-US" sz="2800" b="1" dirty="0">
                <a:solidFill>
                  <a:srgbClr val="990099"/>
                </a:solidFill>
                <a:latin typeface="楷体_GB2312" pitchFamily="49" charset="-122"/>
                <a:ea typeface="楷体_GB2312" pitchFamily="49" charset="-122"/>
              </a:rPr>
              <a:t>字母</a:t>
            </a:r>
            <a:r>
              <a:rPr lang="en-US" altLang="zh-CN" sz="2800" b="1" dirty="0">
                <a:solidFill>
                  <a:srgbClr val="990099"/>
                </a:solidFill>
                <a:latin typeface="楷体_GB2312" pitchFamily="49" charset="-122"/>
                <a:ea typeface="楷体_GB2312" pitchFamily="49" charset="-122"/>
              </a:rPr>
              <a:t>e(</a:t>
            </a:r>
            <a:r>
              <a:rPr lang="zh-CN" altLang="en-US" sz="2800" b="1" dirty="0">
                <a:solidFill>
                  <a:srgbClr val="990099"/>
                </a:solidFill>
                <a:latin typeface="楷体_GB2312" pitchFamily="49" charset="-122"/>
                <a:ea typeface="楷体_GB2312" pitchFamily="49" charset="-122"/>
              </a:rPr>
              <a:t>或</a:t>
            </a:r>
            <a:r>
              <a:rPr lang="en-US" altLang="zh-CN" sz="2800" b="1" dirty="0">
                <a:solidFill>
                  <a:srgbClr val="990099"/>
                </a:solidFill>
                <a:latin typeface="楷体_GB2312" pitchFamily="49" charset="-122"/>
                <a:ea typeface="楷体_GB2312" pitchFamily="49" charset="-122"/>
              </a:rPr>
              <a:t>E)</a:t>
            </a:r>
            <a:r>
              <a:rPr lang="zh-CN" altLang="en-US" sz="2800" b="1" dirty="0">
                <a:solidFill>
                  <a:srgbClr val="990099"/>
                </a:solidFill>
                <a:latin typeface="楷体_GB2312" pitchFamily="49" charset="-122"/>
                <a:ea typeface="楷体_GB2312" pitchFamily="49" charset="-122"/>
              </a:rPr>
              <a:t>前后必须有数字，且</a:t>
            </a:r>
            <a:r>
              <a:rPr lang="en-US" altLang="zh-CN" sz="2800" b="1" dirty="0">
                <a:solidFill>
                  <a:srgbClr val="990099"/>
                </a:solidFill>
                <a:latin typeface="楷体_GB2312" pitchFamily="49" charset="-122"/>
                <a:ea typeface="楷体_GB2312" pitchFamily="49" charset="-122"/>
              </a:rPr>
              <a:t>e</a:t>
            </a:r>
            <a:r>
              <a:rPr lang="zh-CN" altLang="en-US" sz="2800" b="1" dirty="0">
                <a:solidFill>
                  <a:srgbClr val="990099"/>
                </a:solidFill>
                <a:latin typeface="楷体_GB2312" pitchFamily="49" charset="-122"/>
                <a:ea typeface="楷体_GB2312" pitchFamily="49" charset="-122"/>
              </a:rPr>
              <a:t>后面的指数必须为整数</a:t>
            </a:r>
            <a:r>
              <a:rPr lang="en-US" altLang="zh-CN" sz="2800" b="1" dirty="0">
                <a:solidFill>
                  <a:srgbClr val="990099"/>
                </a:solidFill>
                <a:latin typeface="楷体_GB2312" pitchFamily="49" charset="-122"/>
                <a:ea typeface="楷体_GB2312" pitchFamily="49" charset="-122"/>
              </a:rPr>
              <a:t>.</a:t>
            </a:r>
            <a:endParaRPr lang="en-US" altLang="zh-CN" sz="2800" b="1" dirty="0">
              <a:solidFill>
                <a:srgbClr val="990099"/>
              </a:solidFill>
              <a:latin typeface="楷体_GB2312" pitchFamily="49" charset="-122"/>
              <a:ea typeface="楷体_GB2312" pitchFamily="49" charset="-122"/>
            </a:endParaRPr>
          </a:p>
        </p:txBody>
      </p:sp>
      <p:sp>
        <p:nvSpPr>
          <p:cNvPr id="26632" name="Rectangle 8"/>
          <p:cNvSpPr>
            <a:spLocks noChangeArrowheads="1"/>
          </p:cNvSpPr>
          <p:nvPr/>
        </p:nvSpPr>
        <p:spPr bwMode="auto">
          <a:xfrm>
            <a:off x="2819400" y="3886200"/>
            <a:ext cx="6669088" cy="1076325"/>
          </a:xfrm>
          <a:prstGeom prst="rect">
            <a:avLst/>
          </a:prstGeom>
          <a:noFill/>
          <a:ln>
            <a:noFill/>
          </a:ln>
          <a:effectLst/>
          <a:extLst>
            <a:ext uri="{909E8E84-426E-40DD-AFC4-6F175D3DCCD1}">
              <a14:hiddenFill xmlns:a14="http://schemas.microsoft.com/office/drawing/2010/main">
                <a:solidFill>
                  <a:srgbClr val="000099"/>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457200" marR="0" lvl="1" indent="0" algn="l" defTabSz="914400" rtl="0" eaLnBrk="0" fontAlgn="base" latinLnBrk="0" hangingPunct="0">
              <a:lnSpc>
                <a:spcPct val="100000"/>
              </a:lnSpc>
              <a:spcBef>
                <a:spcPct val="0"/>
              </a:spcBef>
              <a:spcAft>
                <a:spcPct val="0"/>
              </a:spcAft>
              <a:buClrTx/>
              <a:buSzTx/>
              <a:buFontTx/>
              <a:buNone/>
              <a:defRPr/>
            </a:pPr>
            <a:r>
              <a:rPr kumimoji="1" lang="en-US" altLang="zh-CN" sz="3200" b="1" i="0" u="none" strike="noStrike" kern="1200" cap="none" spc="0" normalizeH="0" baseline="0" noProof="0">
                <a:ln>
                  <a:noFill/>
                </a:ln>
                <a:solidFill>
                  <a:schemeClr val="tx1"/>
                </a:solidFill>
                <a:effectLst>
                  <a:outerShdw blurRad="38100" dist="38100" dir="2700000" algn="tl">
                    <a:srgbClr val="C0C0C0"/>
                  </a:outerShdw>
                </a:effectLst>
                <a:uLnTx/>
                <a:uFillTx/>
                <a:latin typeface="宋体" panose="02010600030101010101" pitchFamily="2" charset="-122"/>
                <a:ea typeface="宋体" panose="02010600030101010101" pitchFamily="2" charset="-122"/>
                <a:cs typeface="+mn-cs"/>
              </a:rPr>
              <a:t>1e3</a:t>
            </a:r>
            <a:r>
              <a:rPr kumimoji="1" lang="zh-CN" altLang="en-US" sz="3200" b="1" i="0" u="none" strike="noStrike" kern="1200" cap="none" spc="0" normalizeH="0" baseline="0" noProof="0">
                <a:ln>
                  <a:noFill/>
                </a:ln>
                <a:solidFill>
                  <a:schemeClr val="tx1"/>
                </a:solidFill>
                <a:effectLst>
                  <a:outerShdw blurRad="38100" dist="38100" dir="2700000" algn="tl">
                    <a:srgbClr val="C0C0C0"/>
                  </a:outerShdw>
                </a:effectLst>
                <a:uLnTx/>
                <a:uFillTx/>
                <a:latin typeface="宋体" panose="02010600030101010101" pitchFamily="2" charset="-122"/>
                <a:ea typeface="宋体" panose="02010600030101010101" pitchFamily="2" charset="-122"/>
                <a:cs typeface="+mn-cs"/>
              </a:rPr>
              <a:t>、</a:t>
            </a:r>
            <a:r>
              <a:rPr kumimoji="1" lang="en-US" altLang="zh-CN" sz="3200" b="1" i="0" u="none" strike="noStrike" kern="1200" cap="none" spc="0" normalizeH="0" baseline="0" noProof="0">
                <a:ln>
                  <a:noFill/>
                </a:ln>
                <a:solidFill>
                  <a:schemeClr val="tx1"/>
                </a:solidFill>
                <a:effectLst>
                  <a:outerShdw blurRad="38100" dist="38100" dir="2700000" algn="tl">
                    <a:srgbClr val="C0C0C0"/>
                  </a:outerShdw>
                </a:effectLst>
                <a:uLnTx/>
                <a:uFillTx/>
                <a:latin typeface="宋体" panose="02010600030101010101" pitchFamily="2" charset="-122"/>
                <a:ea typeface="宋体" panose="02010600030101010101" pitchFamily="2" charset="-122"/>
                <a:cs typeface="+mn-cs"/>
              </a:rPr>
              <a:t>1.8e-3</a:t>
            </a:r>
            <a:r>
              <a:rPr kumimoji="1" lang="zh-CN" altLang="en-US" sz="3200" b="1" i="0" u="none" strike="noStrike" kern="1200" cap="none" spc="0" normalizeH="0" baseline="0" noProof="0">
                <a:ln>
                  <a:noFill/>
                </a:ln>
                <a:solidFill>
                  <a:schemeClr val="tx1"/>
                </a:solidFill>
                <a:effectLst>
                  <a:outerShdw blurRad="38100" dist="38100" dir="2700000" algn="tl">
                    <a:srgbClr val="C0C0C0"/>
                  </a:outerShdw>
                </a:effectLst>
                <a:uLnTx/>
                <a:uFillTx/>
                <a:latin typeface="宋体" panose="02010600030101010101" pitchFamily="2" charset="-122"/>
                <a:ea typeface="宋体" panose="02010600030101010101" pitchFamily="2" charset="-122"/>
                <a:cs typeface="+mn-cs"/>
              </a:rPr>
              <a:t>、</a:t>
            </a:r>
            <a:r>
              <a:rPr kumimoji="1" lang="en-US" altLang="zh-CN" sz="3200" b="1" i="0" u="none" strike="noStrike" kern="1200" cap="none" spc="0" normalizeH="0" baseline="0" noProof="0">
                <a:ln>
                  <a:noFill/>
                </a:ln>
                <a:solidFill>
                  <a:schemeClr val="tx1"/>
                </a:solidFill>
                <a:effectLst>
                  <a:outerShdw blurRad="38100" dist="38100" dir="2700000" algn="tl">
                    <a:srgbClr val="C0C0C0"/>
                  </a:outerShdw>
                </a:effectLst>
                <a:uLnTx/>
                <a:uFillTx/>
                <a:latin typeface="宋体" panose="02010600030101010101" pitchFamily="2" charset="-122"/>
                <a:ea typeface="宋体" panose="02010600030101010101" pitchFamily="2" charset="-122"/>
                <a:cs typeface="+mn-cs"/>
              </a:rPr>
              <a:t>-123e-6</a:t>
            </a:r>
            <a:endParaRPr kumimoji="1" lang="en-US" altLang="zh-CN" sz="3200" b="1" i="0" u="none" strike="noStrike" kern="1200" cap="none" spc="0" normalizeH="0" baseline="0" noProof="0">
              <a:ln>
                <a:noFill/>
              </a:ln>
              <a:solidFill>
                <a:schemeClr val="tx1"/>
              </a:solidFill>
              <a:effectLst>
                <a:outerShdw blurRad="38100" dist="38100" dir="2700000" algn="tl">
                  <a:srgbClr val="C0C0C0"/>
                </a:outerShdw>
              </a:effectLst>
              <a:uLnTx/>
              <a:uFillTx/>
              <a:latin typeface="宋体" panose="02010600030101010101" pitchFamily="2" charset="-122"/>
              <a:ea typeface="宋体" panose="02010600030101010101" pitchFamily="2" charset="-122"/>
              <a:cs typeface="+mn-cs"/>
            </a:endParaRPr>
          </a:p>
          <a:p>
            <a:pPr marL="457200" marR="0" lvl="1" indent="0" algn="l" defTabSz="914400" rtl="0" eaLnBrk="0" fontAlgn="base" latinLnBrk="0" hangingPunct="0">
              <a:lnSpc>
                <a:spcPct val="100000"/>
              </a:lnSpc>
              <a:spcBef>
                <a:spcPct val="0"/>
              </a:spcBef>
              <a:spcAft>
                <a:spcPct val="0"/>
              </a:spcAft>
              <a:buClrTx/>
              <a:buSzTx/>
              <a:buFontTx/>
              <a:buNone/>
              <a:defRPr/>
            </a:pPr>
            <a:r>
              <a:rPr kumimoji="1" lang="en-US" altLang="zh-CN" sz="3200" b="1" i="0" u="none" strike="noStrike" kern="1200" cap="none" spc="0" normalizeH="0" baseline="0" noProof="0">
                <a:ln>
                  <a:noFill/>
                </a:ln>
                <a:solidFill>
                  <a:schemeClr val="tx1"/>
                </a:solidFill>
                <a:effectLst>
                  <a:outerShdw blurRad="38100" dist="38100" dir="2700000" algn="tl">
                    <a:srgbClr val="C0C0C0"/>
                  </a:outerShdw>
                </a:effectLst>
                <a:uLnTx/>
                <a:uFillTx/>
                <a:latin typeface="宋体" panose="02010600030101010101" pitchFamily="2" charset="-122"/>
                <a:ea typeface="宋体" panose="02010600030101010101" pitchFamily="2" charset="-122"/>
                <a:cs typeface="+mn-cs"/>
              </a:rPr>
              <a:t>e3</a:t>
            </a:r>
            <a:r>
              <a:rPr kumimoji="1" lang="zh-CN" altLang="en-US" sz="3200" b="1" i="0" u="none" strike="noStrike" kern="1200" cap="none" spc="0" normalizeH="0" baseline="0" noProof="0">
                <a:ln>
                  <a:noFill/>
                </a:ln>
                <a:solidFill>
                  <a:schemeClr val="tx1"/>
                </a:solidFill>
                <a:effectLst>
                  <a:outerShdw blurRad="38100" dist="38100" dir="2700000" algn="tl">
                    <a:srgbClr val="C0C0C0"/>
                  </a:outerShdw>
                </a:effectLst>
                <a:uLnTx/>
                <a:uFillTx/>
                <a:latin typeface="宋体" panose="02010600030101010101" pitchFamily="2" charset="-122"/>
                <a:ea typeface="宋体" panose="02010600030101010101" pitchFamily="2" charset="-122"/>
                <a:cs typeface="+mn-cs"/>
              </a:rPr>
              <a:t>、</a:t>
            </a:r>
            <a:r>
              <a:rPr kumimoji="1" lang="en-US" altLang="zh-CN" sz="3200" b="1" i="0" u="none" strike="noStrike" kern="1200" cap="none" spc="0" normalizeH="0" baseline="0" noProof="0">
                <a:ln>
                  <a:noFill/>
                </a:ln>
                <a:solidFill>
                  <a:schemeClr val="tx1"/>
                </a:solidFill>
                <a:effectLst>
                  <a:outerShdw blurRad="38100" dist="38100" dir="2700000" algn="tl">
                    <a:srgbClr val="C0C0C0"/>
                  </a:outerShdw>
                </a:effectLst>
                <a:uLnTx/>
                <a:uFillTx/>
                <a:latin typeface="宋体" panose="02010600030101010101" pitchFamily="2" charset="-122"/>
                <a:ea typeface="宋体" panose="02010600030101010101" pitchFamily="2" charset="-122"/>
                <a:cs typeface="+mn-cs"/>
              </a:rPr>
              <a:t>2.1e3.5</a:t>
            </a:r>
            <a:r>
              <a:rPr kumimoji="1" lang="zh-CN" altLang="en-US" sz="3200" b="1" i="0" u="none" strike="noStrike" kern="1200" cap="none" spc="0" normalizeH="0" baseline="0" noProof="0">
                <a:ln>
                  <a:noFill/>
                </a:ln>
                <a:solidFill>
                  <a:schemeClr val="tx1"/>
                </a:solidFill>
                <a:effectLst>
                  <a:outerShdw blurRad="38100" dist="38100" dir="2700000" algn="tl">
                    <a:srgbClr val="C0C0C0"/>
                  </a:outerShdw>
                </a:effectLst>
                <a:uLnTx/>
                <a:uFillTx/>
                <a:latin typeface="宋体" panose="02010600030101010101" pitchFamily="2" charset="-122"/>
                <a:ea typeface="宋体" panose="02010600030101010101" pitchFamily="2" charset="-122"/>
                <a:cs typeface="+mn-cs"/>
              </a:rPr>
              <a:t>、</a:t>
            </a:r>
            <a:r>
              <a:rPr kumimoji="1" lang="en-US" altLang="zh-CN" sz="3200" b="1" i="0" u="none" strike="noStrike" kern="1200" cap="none" spc="0" normalizeH="0" baseline="0" noProof="0">
                <a:ln>
                  <a:noFill/>
                </a:ln>
                <a:solidFill>
                  <a:schemeClr val="tx1"/>
                </a:solidFill>
                <a:effectLst>
                  <a:outerShdw blurRad="38100" dist="38100" dir="2700000" algn="tl">
                    <a:srgbClr val="C0C0C0"/>
                  </a:outerShdw>
                </a:effectLst>
                <a:uLnTx/>
                <a:uFillTx/>
                <a:latin typeface="宋体" panose="02010600030101010101" pitchFamily="2" charset="-122"/>
                <a:ea typeface="宋体" panose="02010600030101010101" pitchFamily="2" charset="-122"/>
                <a:cs typeface="+mn-cs"/>
              </a:rPr>
              <a:t>.e3</a:t>
            </a:r>
            <a:r>
              <a:rPr kumimoji="1" lang="zh-CN" altLang="en-US" sz="3200" b="1" i="0" u="none" strike="noStrike" kern="1200" cap="none" spc="0" normalizeH="0" baseline="0" noProof="0">
                <a:ln>
                  <a:noFill/>
                </a:ln>
                <a:solidFill>
                  <a:schemeClr val="tx1"/>
                </a:solidFill>
                <a:effectLst>
                  <a:outerShdw blurRad="38100" dist="38100" dir="2700000" algn="tl">
                    <a:srgbClr val="C0C0C0"/>
                  </a:outerShdw>
                </a:effectLst>
                <a:uLnTx/>
                <a:uFillTx/>
                <a:latin typeface="宋体" panose="02010600030101010101" pitchFamily="2" charset="-122"/>
                <a:ea typeface="宋体" panose="02010600030101010101" pitchFamily="2" charset="-122"/>
                <a:cs typeface="+mn-cs"/>
              </a:rPr>
              <a:t>、</a:t>
            </a:r>
            <a:r>
              <a:rPr kumimoji="1" lang="en-US" altLang="zh-CN" sz="3200" b="1" i="0" u="none" strike="noStrike" kern="1200" cap="none" spc="0" normalizeH="0" baseline="0" noProof="0">
                <a:ln>
                  <a:noFill/>
                </a:ln>
                <a:solidFill>
                  <a:schemeClr val="tx1"/>
                </a:solidFill>
                <a:effectLst>
                  <a:outerShdw blurRad="38100" dist="38100" dir="2700000" algn="tl">
                    <a:srgbClr val="C0C0C0"/>
                  </a:outerShdw>
                </a:effectLst>
                <a:uLnTx/>
                <a:uFillTx/>
                <a:latin typeface="宋体" panose="02010600030101010101" pitchFamily="2" charset="-122"/>
                <a:ea typeface="宋体" panose="02010600030101010101" pitchFamily="2" charset="-122"/>
                <a:cs typeface="+mn-cs"/>
              </a:rPr>
              <a:t>e </a:t>
            </a:r>
            <a:endParaRPr kumimoji="1" lang="en-US" altLang="zh-CN" sz="3200" b="1" i="0" u="none" strike="noStrike" kern="1200" cap="none" spc="0" normalizeH="0" baseline="0" noProof="0">
              <a:ln>
                <a:noFill/>
              </a:ln>
              <a:solidFill>
                <a:schemeClr val="tx1"/>
              </a:solidFill>
              <a:effectLst>
                <a:outerShdw blurRad="38100" dist="38100" dir="2700000" algn="tl">
                  <a:srgbClr val="C0C0C0"/>
                </a:outerShdw>
              </a:effectLst>
              <a:uLnTx/>
              <a:uFillTx/>
              <a:latin typeface="宋体" panose="02010600030101010101" pitchFamily="2" charset="-122"/>
              <a:ea typeface="宋体" panose="02010600030101010101" pitchFamily="2" charset="-122"/>
              <a:cs typeface="+mn-cs"/>
            </a:endParaRPr>
          </a:p>
        </p:txBody>
      </p:sp>
      <p:sp>
        <p:nvSpPr>
          <p:cNvPr id="26633" name="Rectangle 9"/>
          <p:cNvSpPr/>
          <p:nvPr/>
        </p:nvSpPr>
        <p:spPr>
          <a:xfrm>
            <a:off x="2486660" y="3854450"/>
            <a:ext cx="764540" cy="829945"/>
          </a:xfrm>
          <a:prstGeom prst="rect">
            <a:avLst/>
          </a:prstGeom>
          <a:noFill/>
          <a:ln w="9525">
            <a:noFill/>
          </a:ln>
        </p:spPr>
        <p:txBody>
          <a:bodyPr wrap="none">
            <a:spAutoFit/>
          </a:bodyPr>
          <a:p>
            <a:pPr algn="r">
              <a:spcBef>
                <a:spcPct val="20000"/>
              </a:spcBef>
              <a:buClr>
                <a:srgbClr val="CC99FF"/>
              </a:buClr>
              <a:buFont typeface="Monotype Sorts" pitchFamily="2" charset="2"/>
            </a:pPr>
            <a:r>
              <a:rPr lang="zh-CN" altLang="zh-CN" sz="3600" b="1" dirty="0">
                <a:solidFill>
                  <a:schemeClr val="accent2"/>
                </a:solidFill>
                <a:latin typeface="Times New Roman" panose="02020603050405020304" pitchFamily="18" charset="0"/>
              </a:rPr>
              <a:t> </a:t>
            </a:r>
            <a:r>
              <a:rPr lang="zh-CN" altLang="zh-CN" sz="4800" b="1" dirty="0">
                <a:latin typeface="Times New Roman" panose="02020603050405020304" pitchFamily="18" charset="0"/>
                <a:sym typeface="Wingdings 2" panose="05020102010507070707" pitchFamily="18" charset="2"/>
              </a:rPr>
              <a:t></a:t>
            </a:r>
            <a:endParaRPr lang="en-US" altLang="zh-CN" sz="4800" b="1" dirty="0">
              <a:latin typeface="Times New Roman" panose="02020603050405020304" pitchFamily="18" charset="0"/>
              <a:sym typeface="Monotype Sorts" pitchFamily="2" charset="2"/>
            </a:endParaRPr>
          </a:p>
        </p:txBody>
      </p:sp>
      <p:sp>
        <p:nvSpPr>
          <p:cNvPr id="26634" name="Rectangle 10"/>
          <p:cNvSpPr/>
          <p:nvPr/>
        </p:nvSpPr>
        <p:spPr>
          <a:xfrm>
            <a:off x="2531745" y="4141788"/>
            <a:ext cx="884555" cy="1106805"/>
          </a:xfrm>
          <a:prstGeom prst="rect">
            <a:avLst/>
          </a:prstGeom>
          <a:noFill/>
          <a:ln w="9525">
            <a:noFill/>
          </a:ln>
        </p:spPr>
        <p:txBody>
          <a:bodyPr wrap="none">
            <a:spAutoFit/>
          </a:bodyPr>
          <a:p>
            <a:pPr algn="r">
              <a:spcBef>
                <a:spcPct val="20000"/>
              </a:spcBef>
              <a:buClr>
                <a:srgbClr val="CC99FF"/>
              </a:buClr>
              <a:buFont typeface="Monotype Sorts" pitchFamily="2" charset="2"/>
            </a:pPr>
            <a:r>
              <a:rPr lang="zh-CN" altLang="zh-CN" sz="6000" b="1" dirty="0">
                <a:solidFill>
                  <a:srgbClr val="FF0066"/>
                </a:solidFill>
                <a:latin typeface="Times New Roman" panose="02020603050405020304" pitchFamily="18" charset="0"/>
                <a:sym typeface="Wingdings 2" panose="05020102010507070707" pitchFamily="18" charset="2"/>
              </a:rPr>
              <a:t></a:t>
            </a:r>
            <a:r>
              <a:rPr lang="zh-CN" altLang="zh-CN" sz="6600" b="1" dirty="0">
                <a:solidFill>
                  <a:srgbClr val="FF3399"/>
                </a:solidFill>
                <a:latin typeface="Times New Roman" panose="02020603050405020304" pitchFamily="18" charset="0"/>
                <a:sym typeface="Monotype Sorts" pitchFamily="2" charset="2"/>
              </a:rPr>
              <a:t> </a:t>
            </a:r>
            <a:endParaRPr lang="en-US" altLang="zh-CN" sz="6600" b="1" dirty="0">
              <a:solidFill>
                <a:srgbClr val="FF3399"/>
              </a:solidFill>
              <a:latin typeface="Times New Roman" panose="02020603050405020304" pitchFamily="18" charset="0"/>
              <a:sym typeface="Monotype Sorts" pitchFamily="2" charset="2"/>
            </a:endParaRPr>
          </a:p>
        </p:txBody>
      </p:sp>
      <p:sp>
        <p:nvSpPr>
          <p:cNvPr id="26635" name="Rectangle 11"/>
          <p:cNvSpPr/>
          <p:nvPr/>
        </p:nvSpPr>
        <p:spPr>
          <a:xfrm>
            <a:off x="1981200" y="5181600"/>
            <a:ext cx="8991600" cy="719138"/>
          </a:xfrm>
          <a:prstGeom prst="rect">
            <a:avLst/>
          </a:prstGeom>
          <a:noFill/>
          <a:ln w="9525">
            <a:noFill/>
          </a:ln>
        </p:spPr>
        <p:txBody>
          <a:bodyPr/>
          <a:p>
            <a:pPr>
              <a:spcBef>
                <a:spcPct val="20000"/>
              </a:spcBef>
            </a:pPr>
            <a:r>
              <a:rPr lang="zh-CN" altLang="en-US" sz="2800" b="1" dirty="0">
                <a:solidFill>
                  <a:srgbClr val="990099"/>
                </a:solidFill>
                <a:latin typeface="楷体_GB2312" pitchFamily="49" charset="-122"/>
                <a:ea typeface="楷体_GB2312" pitchFamily="49" charset="-122"/>
              </a:rPr>
              <a:t>类型</a:t>
            </a:r>
            <a:r>
              <a:rPr lang="en-US" altLang="zh-CN" sz="2800" b="1" dirty="0">
                <a:solidFill>
                  <a:srgbClr val="990099"/>
                </a:solidFill>
                <a:latin typeface="楷体_GB2312" pitchFamily="49" charset="-122"/>
                <a:ea typeface="楷体_GB2312" pitchFamily="49" charset="-122"/>
              </a:rPr>
              <a:t>:</a:t>
            </a:r>
            <a:r>
              <a:rPr lang="zh-CN" altLang="en-US" sz="2800" b="1" dirty="0">
                <a:solidFill>
                  <a:srgbClr val="990099"/>
                </a:solidFill>
                <a:latin typeface="楷体_GB2312" pitchFamily="49" charset="-122"/>
                <a:ea typeface="楷体_GB2312" pitchFamily="49" charset="-122"/>
              </a:rPr>
              <a:t>缺省为</a:t>
            </a:r>
            <a:r>
              <a:rPr lang="en-US" altLang="zh-CN" sz="2800" b="1" dirty="0">
                <a:solidFill>
                  <a:srgbClr val="990099"/>
                </a:solidFill>
                <a:latin typeface="楷体_GB2312" pitchFamily="49" charset="-122"/>
                <a:ea typeface="楷体_GB2312" pitchFamily="49" charset="-122"/>
              </a:rPr>
              <a:t>double;</a:t>
            </a:r>
            <a:endParaRPr lang="en-US" altLang="zh-CN" sz="2800" b="1" dirty="0">
              <a:solidFill>
                <a:srgbClr val="990099"/>
              </a:solidFill>
              <a:latin typeface="楷体_GB2312" pitchFamily="49" charset="-122"/>
              <a:ea typeface="楷体_GB2312" pitchFamily="49" charset="-122"/>
            </a:endParaRPr>
          </a:p>
          <a:p>
            <a:pPr>
              <a:spcBef>
                <a:spcPct val="20000"/>
              </a:spcBef>
            </a:pPr>
            <a:r>
              <a:rPr lang="zh-CN" altLang="en-US" sz="2800" b="1" dirty="0">
                <a:solidFill>
                  <a:srgbClr val="990099"/>
                </a:solidFill>
                <a:latin typeface="楷体_GB2312" pitchFamily="49" charset="-122"/>
                <a:ea typeface="楷体_GB2312" pitchFamily="49" charset="-122"/>
              </a:rPr>
              <a:t>后缀</a:t>
            </a:r>
            <a:r>
              <a:rPr lang="en-US" altLang="zh-CN" sz="2800" b="1" dirty="0">
                <a:solidFill>
                  <a:srgbClr val="990099"/>
                </a:solidFill>
                <a:latin typeface="楷体_GB2312" pitchFamily="49" charset="-122"/>
                <a:ea typeface="楷体_GB2312" pitchFamily="49" charset="-122"/>
              </a:rPr>
              <a:t>f</a:t>
            </a:r>
            <a:r>
              <a:rPr lang="zh-CN" altLang="en-US" sz="2800" b="1" dirty="0">
                <a:solidFill>
                  <a:srgbClr val="990099"/>
                </a:solidFill>
                <a:latin typeface="楷体_GB2312" pitchFamily="49" charset="-122"/>
                <a:ea typeface="楷体_GB2312" pitchFamily="49" charset="-122"/>
              </a:rPr>
              <a:t>或</a:t>
            </a:r>
            <a:r>
              <a:rPr lang="en-US" altLang="zh-CN" sz="2800" b="1" dirty="0">
                <a:solidFill>
                  <a:srgbClr val="990099"/>
                </a:solidFill>
                <a:latin typeface="楷体_GB2312" pitchFamily="49" charset="-122"/>
                <a:ea typeface="楷体_GB2312" pitchFamily="49" charset="-122"/>
              </a:rPr>
              <a:t>F</a:t>
            </a:r>
            <a:r>
              <a:rPr lang="zh-CN" altLang="en-US" sz="2800" b="1" dirty="0">
                <a:solidFill>
                  <a:srgbClr val="990099"/>
                </a:solidFill>
                <a:latin typeface="楷体_GB2312" pitchFamily="49" charset="-122"/>
                <a:ea typeface="楷体_GB2312" pitchFamily="49" charset="-122"/>
              </a:rPr>
              <a:t>，为</a:t>
            </a:r>
            <a:r>
              <a:rPr lang="en-US" altLang="zh-CN" sz="2800" b="1" dirty="0">
                <a:solidFill>
                  <a:srgbClr val="990099"/>
                </a:solidFill>
                <a:latin typeface="楷体_GB2312" pitchFamily="49" charset="-122"/>
                <a:ea typeface="楷体_GB2312" pitchFamily="49" charset="-122"/>
              </a:rPr>
              <a:t>float</a:t>
            </a:r>
            <a:r>
              <a:rPr lang="zh-CN" altLang="en-US" sz="2800" b="1" dirty="0">
                <a:solidFill>
                  <a:srgbClr val="990099"/>
                </a:solidFill>
                <a:latin typeface="楷体_GB2312" pitchFamily="49" charset="-122"/>
                <a:ea typeface="楷体_GB2312" pitchFamily="49" charset="-122"/>
              </a:rPr>
              <a:t>型；后缀</a:t>
            </a:r>
            <a:r>
              <a:rPr lang="en-US" altLang="zh-CN" sz="2800" b="1" dirty="0">
                <a:solidFill>
                  <a:srgbClr val="990099"/>
                </a:solidFill>
                <a:latin typeface="楷体_GB2312" pitchFamily="49" charset="-122"/>
                <a:ea typeface="楷体_GB2312" pitchFamily="49" charset="-122"/>
              </a:rPr>
              <a:t>l</a:t>
            </a:r>
            <a:r>
              <a:rPr lang="zh-CN" altLang="en-US" sz="2800" b="1" dirty="0">
                <a:solidFill>
                  <a:srgbClr val="990099"/>
                </a:solidFill>
                <a:latin typeface="楷体_GB2312" pitchFamily="49" charset="-122"/>
                <a:ea typeface="楷体_GB2312" pitchFamily="49" charset="-122"/>
              </a:rPr>
              <a:t>或</a:t>
            </a:r>
            <a:r>
              <a:rPr lang="en-US" altLang="zh-CN" sz="2800" b="1" dirty="0">
                <a:solidFill>
                  <a:srgbClr val="990099"/>
                </a:solidFill>
                <a:latin typeface="楷体_GB2312" pitchFamily="49" charset="-122"/>
                <a:ea typeface="楷体_GB2312" pitchFamily="49" charset="-122"/>
              </a:rPr>
              <a:t>L</a:t>
            </a:r>
            <a:r>
              <a:rPr lang="zh-CN" altLang="en-US" sz="2800" b="1" dirty="0">
                <a:solidFill>
                  <a:srgbClr val="990099"/>
                </a:solidFill>
                <a:latin typeface="楷体_GB2312" pitchFamily="49" charset="-122"/>
                <a:ea typeface="楷体_GB2312" pitchFamily="49" charset="-122"/>
              </a:rPr>
              <a:t>，为</a:t>
            </a:r>
            <a:r>
              <a:rPr lang="en-US" altLang="zh-CN" sz="2800" b="1" dirty="0">
                <a:solidFill>
                  <a:srgbClr val="990099"/>
                </a:solidFill>
                <a:latin typeface="楷体_GB2312" pitchFamily="49" charset="-122"/>
                <a:ea typeface="楷体_GB2312" pitchFamily="49" charset="-122"/>
              </a:rPr>
              <a:t>long double</a:t>
            </a:r>
            <a:r>
              <a:rPr lang="zh-CN" altLang="en-US" sz="2800" b="1" dirty="0">
                <a:solidFill>
                  <a:srgbClr val="990099"/>
                </a:solidFill>
                <a:latin typeface="楷体_GB2312" pitchFamily="49" charset="-122"/>
                <a:ea typeface="楷体_GB2312" pitchFamily="49" charset="-122"/>
              </a:rPr>
              <a:t>型。</a:t>
            </a:r>
            <a:endParaRPr lang="zh-CN" altLang="en-US" sz="2800" b="1" dirty="0">
              <a:solidFill>
                <a:srgbClr val="990099"/>
              </a:solidFill>
              <a:latin typeface="楷体_GB2312" pitchFamily="49" charset="-122"/>
              <a:ea typeface="楷体_GB2312" pitchFamily="49" charset="-122"/>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6631"/>
                                        </p:tgtEl>
                                        <p:attrNameLst>
                                          <p:attrName>style.visibility</p:attrName>
                                        </p:attrNameLst>
                                      </p:cBhvr>
                                      <p:to>
                                        <p:strVal val="visible"/>
                                      </p:to>
                                    </p:set>
                                    <p:animEffect transition="in" filter="wipe(left)">
                                      <p:cBhvr>
                                        <p:cTn id="7" dur="1000"/>
                                        <p:tgtEl>
                                          <p:spTgt spid="26631"/>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5" fill="hold" grpId="0" nodeType="clickEffect">
                                  <p:stCondLst>
                                    <p:cond delay="0"/>
                                  </p:stCondLst>
                                  <p:childTnLst>
                                    <p:set>
                                      <p:cBhvr>
                                        <p:cTn id="11" dur="1" fill="hold">
                                          <p:stCondLst>
                                            <p:cond delay="0"/>
                                          </p:stCondLst>
                                        </p:cTn>
                                        <p:tgtEl>
                                          <p:spTgt spid="26632"/>
                                        </p:tgtEl>
                                        <p:attrNameLst>
                                          <p:attrName>style.visibility</p:attrName>
                                        </p:attrNameLst>
                                      </p:cBhvr>
                                      <p:to>
                                        <p:strVal val="visible"/>
                                      </p:to>
                                    </p:set>
                                    <p:animEffect transition="in" filter="blinds(vertical)">
                                      <p:cBhvr>
                                        <p:cTn id="12" dur="500"/>
                                        <p:tgtEl>
                                          <p:spTgt spid="26632"/>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grpId="0" nodeType="clickEffect">
                                  <p:stCondLst>
                                    <p:cond delay="0"/>
                                  </p:stCondLst>
                                  <p:childTnLst>
                                    <p:set>
                                      <p:cBhvr>
                                        <p:cTn id="16" dur="1" fill="hold">
                                          <p:stCondLst>
                                            <p:cond delay="0"/>
                                          </p:stCondLst>
                                        </p:cTn>
                                        <p:tgtEl>
                                          <p:spTgt spid="26633"/>
                                        </p:tgtEl>
                                        <p:attrNameLst>
                                          <p:attrName>style.visibility</p:attrName>
                                        </p:attrNameLst>
                                      </p:cBhvr>
                                      <p:to>
                                        <p:strVal val="visible"/>
                                      </p:to>
                                    </p:set>
                                    <p:anim calcmode="lin" valueType="num">
                                      <p:cBhvr additive="base">
                                        <p:cTn id="17" dur="500" fill="hold"/>
                                        <p:tgtEl>
                                          <p:spTgt spid="26633"/>
                                        </p:tgtEl>
                                        <p:attrNameLst>
                                          <p:attrName>ppt_x</p:attrName>
                                        </p:attrNameLst>
                                      </p:cBhvr>
                                      <p:tavLst>
                                        <p:tav tm="0">
                                          <p:val>
                                            <p:strVal val="0-#ppt_w/2"/>
                                          </p:val>
                                        </p:tav>
                                        <p:tav tm="100000">
                                          <p:val>
                                            <p:strVal val="#ppt_x"/>
                                          </p:val>
                                        </p:tav>
                                      </p:tavLst>
                                    </p:anim>
                                    <p:anim calcmode="lin" valueType="num">
                                      <p:cBhvr additive="base">
                                        <p:cTn id="18" dur="500" fill="hold"/>
                                        <p:tgtEl>
                                          <p:spTgt spid="26633"/>
                                        </p:tgtEl>
                                        <p:attrNameLst>
                                          <p:attrName>ppt_y</p:attrName>
                                        </p:attrNameLst>
                                      </p:cBhvr>
                                      <p:tavLst>
                                        <p:tav tm="0">
                                          <p:val>
                                            <p:strVal val="#ppt_y"/>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8" fill="hold" grpId="0" nodeType="clickEffect">
                                  <p:stCondLst>
                                    <p:cond delay="0"/>
                                  </p:stCondLst>
                                  <p:childTnLst>
                                    <p:set>
                                      <p:cBhvr>
                                        <p:cTn id="22" dur="1" fill="hold">
                                          <p:stCondLst>
                                            <p:cond delay="0"/>
                                          </p:stCondLst>
                                        </p:cTn>
                                        <p:tgtEl>
                                          <p:spTgt spid="26634"/>
                                        </p:tgtEl>
                                        <p:attrNameLst>
                                          <p:attrName>style.visibility</p:attrName>
                                        </p:attrNameLst>
                                      </p:cBhvr>
                                      <p:to>
                                        <p:strVal val="visible"/>
                                      </p:to>
                                    </p:set>
                                    <p:anim calcmode="lin" valueType="num">
                                      <p:cBhvr additive="base">
                                        <p:cTn id="23" dur="500" fill="hold"/>
                                        <p:tgtEl>
                                          <p:spTgt spid="26634"/>
                                        </p:tgtEl>
                                        <p:attrNameLst>
                                          <p:attrName>ppt_x</p:attrName>
                                        </p:attrNameLst>
                                      </p:cBhvr>
                                      <p:tavLst>
                                        <p:tav tm="0">
                                          <p:val>
                                            <p:strVal val="0-#ppt_w/2"/>
                                          </p:val>
                                        </p:tav>
                                        <p:tav tm="100000">
                                          <p:val>
                                            <p:strVal val="#ppt_x"/>
                                          </p:val>
                                        </p:tav>
                                      </p:tavLst>
                                    </p:anim>
                                    <p:anim calcmode="lin" valueType="num">
                                      <p:cBhvr additive="base">
                                        <p:cTn id="24" dur="500" fill="hold"/>
                                        <p:tgtEl>
                                          <p:spTgt spid="26634"/>
                                        </p:tgtEl>
                                        <p:attrNameLst>
                                          <p:attrName>ppt_y</p:attrName>
                                        </p:attrNameLst>
                                      </p:cBhvr>
                                      <p:tavLst>
                                        <p:tav tm="0">
                                          <p:val>
                                            <p:strVal val="#ppt_y"/>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2" presetClass="entr" presetSubtype="8" fill="hold" grpId="0" nodeType="clickEffect">
                                  <p:stCondLst>
                                    <p:cond delay="0"/>
                                  </p:stCondLst>
                                  <p:childTnLst>
                                    <p:set>
                                      <p:cBhvr>
                                        <p:cTn id="28" dur="1" fill="hold">
                                          <p:stCondLst>
                                            <p:cond delay="0"/>
                                          </p:stCondLst>
                                        </p:cTn>
                                        <p:tgtEl>
                                          <p:spTgt spid="26635"/>
                                        </p:tgtEl>
                                        <p:attrNameLst>
                                          <p:attrName>style.visibility</p:attrName>
                                        </p:attrNameLst>
                                      </p:cBhvr>
                                      <p:to>
                                        <p:strVal val="visible"/>
                                      </p:to>
                                    </p:set>
                                    <p:animEffect transition="in" filter="wipe(left)">
                                      <p:cBhvr>
                                        <p:cTn id="29" dur="1000"/>
                                        <p:tgtEl>
                                          <p:spTgt spid="266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31" grpId="0"/>
      <p:bldP spid="26632" grpId="0" bldLvl="0" animBg="1"/>
      <p:bldP spid="26633" grpId="0"/>
      <p:bldP spid="26634" grpId="0"/>
      <p:bldP spid="26635"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2770" name="Rectangle 3"/>
          <p:cNvSpPr>
            <a:spLocks noGrp="1"/>
          </p:cNvSpPr>
          <p:nvPr>
            <p:ph idx="1"/>
          </p:nvPr>
        </p:nvSpPr>
        <p:spPr>
          <a:xfrm>
            <a:off x="1981200" y="914400"/>
            <a:ext cx="8229600" cy="4837113"/>
          </a:xfrm>
        </p:spPr>
        <p:txBody>
          <a:bodyPr vert="horz" wrap="square" lIns="91440" tIns="45720" rIns="91440" bIns="45720" anchor="t" anchorCtr="0"/>
          <a:p>
            <a:pPr eaLnBrk="1" hangingPunct="1">
              <a:lnSpc>
                <a:spcPct val="120000"/>
              </a:lnSpc>
            </a:pPr>
            <a:r>
              <a:rPr lang="zh-CN" altLang="en-US" sz="2800" b="1" dirty="0">
                <a:solidFill>
                  <a:srgbClr val="990099"/>
                </a:solidFill>
                <a:latin typeface="楷体_GB2312" pitchFamily="49" charset="-122"/>
                <a:ea typeface="楷体_GB2312" pitchFamily="49" charset="-122"/>
              </a:rPr>
              <a:t>规范化的指数形式：</a:t>
            </a:r>
            <a:endParaRPr lang="zh-CN" altLang="en-US" sz="2800" b="1" dirty="0">
              <a:solidFill>
                <a:srgbClr val="990099"/>
              </a:solidFill>
              <a:latin typeface="楷体_GB2312" pitchFamily="49" charset="-122"/>
              <a:ea typeface="楷体_GB2312" pitchFamily="49" charset="-122"/>
            </a:endParaRPr>
          </a:p>
          <a:p>
            <a:pPr eaLnBrk="1" hangingPunct="1">
              <a:lnSpc>
                <a:spcPct val="120000"/>
              </a:lnSpc>
              <a:buNone/>
            </a:pPr>
            <a:r>
              <a:rPr lang="zh-CN" altLang="en-US" sz="2800" b="1" dirty="0">
                <a:solidFill>
                  <a:srgbClr val="990099"/>
                </a:solidFill>
                <a:latin typeface="楷体_GB2312" pitchFamily="49" charset="-122"/>
                <a:ea typeface="楷体_GB2312" pitchFamily="49" charset="-122"/>
              </a:rPr>
              <a:t>   在字母</a:t>
            </a:r>
            <a:r>
              <a:rPr lang="en-US" altLang="zh-CN" sz="2800" b="1" dirty="0">
                <a:solidFill>
                  <a:srgbClr val="990099"/>
                </a:solidFill>
                <a:latin typeface="楷体_GB2312" pitchFamily="49" charset="-122"/>
                <a:ea typeface="楷体_GB2312" pitchFamily="49" charset="-122"/>
              </a:rPr>
              <a:t>e</a:t>
            </a:r>
            <a:r>
              <a:rPr lang="zh-CN" altLang="en-US" sz="2800" b="1" dirty="0">
                <a:solidFill>
                  <a:srgbClr val="990099"/>
                </a:solidFill>
                <a:latin typeface="楷体_GB2312" pitchFamily="49" charset="-122"/>
                <a:ea typeface="楷体_GB2312" pitchFamily="49" charset="-122"/>
              </a:rPr>
              <a:t>（或</a:t>
            </a:r>
            <a:r>
              <a:rPr lang="en-US" altLang="zh-CN" sz="2800" b="1" dirty="0">
                <a:solidFill>
                  <a:srgbClr val="990099"/>
                </a:solidFill>
                <a:latin typeface="楷体_GB2312" pitchFamily="49" charset="-122"/>
                <a:ea typeface="楷体_GB2312" pitchFamily="49" charset="-122"/>
              </a:rPr>
              <a:t>E</a:t>
            </a:r>
            <a:r>
              <a:rPr lang="zh-CN" altLang="en-US" sz="2800" b="1" dirty="0">
                <a:solidFill>
                  <a:srgbClr val="990099"/>
                </a:solidFill>
                <a:latin typeface="楷体_GB2312" pitchFamily="49" charset="-122"/>
                <a:ea typeface="楷体_GB2312" pitchFamily="49" charset="-122"/>
              </a:rPr>
              <a:t>）之前的小数部分中，小数点左边</a:t>
            </a:r>
            <a:endParaRPr lang="zh-CN" altLang="en-US" sz="2800" b="1" dirty="0">
              <a:solidFill>
                <a:srgbClr val="990099"/>
              </a:solidFill>
              <a:latin typeface="楷体_GB2312" pitchFamily="49" charset="-122"/>
              <a:ea typeface="楷体_GB2312" pitchFamily="49" charset="-122"/>
            </a:endParaRPr>
          </a:p>
          <a:p>
            <a:pPr eaLnBrk="1" hangingPunct="1">
              <a:lnSpc>
                <a:spcPct val="120000"/>
              </a:lnSpc>
              <a:buNone/>
            </a:pPr>
            <a:r>
              <a:rPr lang="zh-CN" altLang="en-US" sz="2800" b="1" dirty="0">
                <a:solidFill>
                  <a:srgbClr val="990099"/>
                </a:solidFill>
                <a:latin typeface="楷体_GB2312" pitchFamily="49" charset="-122"/>
                <a:ea typeface="楷体_GB2312" pitchFamily="49" charset="-122"/>
              </a:rPr>
              <a:t>应有一位（且只能有一位）非零的数字</a:t>
            </a:r>
            <a:r>
              <a:rPr lang="en-US" altLang="zh-CN" sz="2800" b="1" dirty="0">
                <a:solidFill>
                  <a:srgbClr val="990099"/>
                </a:solidFill>
                <a:latin typeface="楷体_GB2312" pitchFamily="49" charset="-122"/>
                <a:ea typeface="楷体_GB2312" pitchFamily="49" charset="-122"/>
              </a:rPr>
              <a:t>.</a:t>
            </a:r>
            <a:endParaRPr lang="en-US" altLang="zh-CN" sz="2800" b="1" dirty="0">
              <a:solidFill>
                <a:srgbClr val="990099"/>
              </a:solidFill>
              <a:latin typeface="楷体_GB2312" pitchFamily="49" charset="-122"/>
              <a:ea typeface="楷体_GB2312" pitchFamily="49" charset="-122"/>
            </a:endParaRPr>
          </a:p>
          <a:p>
            <a:pPr eaLnBrk="1" hangingPunct="1">
              <a:lnSpc>
                <a:spcPct val="120000"/>
              </a:lnSpc>
              <a:buNone/>
            </a:pPr>
            <a:r>
              <a:rPr lang="en-US" altLang="zh-CN" sz="2800" b="1" dirty="0">
                <a:solidFill>
                  <a:srgbClr val="990099"/>
                </a:solidFill>
                <a:latin typeface="楷体_GB2312" pitchFamily="49" charset="-122"/>
                <a:ea typeface="楷体_GB2312" pitchFamily="49" charset="-122"/>
              </a:rPr>
              <a:t>  </a:t>
            </a:r>
            <a:r>
              <a:rPr lang="zh-CN" altLang="en-US" sz="2800" b="1" dirty="0">
                <a:solidFill>
                  <a:srgbClr val="990099"/>
                </a:solidFill>
                <a:latin typeface="楷体_GB2312" pitchFamily="49" charset="-122"/>
                <a:ea typeface="楷体_GB2312" pitchFamily="49" charset="-122"/>
              </a:rPr>
              <a:t>例如</a:t>
            </a:r>
            <a:r>
              <a:rPr lang="en-US" altLang="zh-CN" sz="2800" b="1" dirty="0">
                <a:solidFill>
                  <a:srgbClr val="990099"/>
                </a:solidFill>
                <a:latin typeface="楷体_GB2312" pitchFamily="49" charset="-122"/>
                <a:ea typeface="楷体_GB2312" pitchFamily="49" charset="-122"/>
              </a:rPr>
              <a:t>: 123.456</a:t>
            </a:r>
            <a:r>
              <a:rPr lang="zh-CN" altLang="en-US" sz="2800" b="1" dirty="0">
                <a:solidFill>
                  <a:srgbClr val="990099"/>
                </a:solidFill>
                <a:latin typeface="楷体_GB2312" pitchFamily="49" charset="-122"/>
                <a:ea typeface="楷体_GB2312" pitchFamily="49" charset="-122"/>
              </a:rPr>
              <a:t>可以表示为：</a:t>
            </a:r>
            <a:endParaRPr lang="zh-CN" altLang="en-US" sz="2800" b="1" dirty="0">
              <a:solidFill>
                <a:srgbClr val="990099"/>
              </a:solidFill>
              <a:latin typeface="楷体_GB2312" pitchFamily="49" charset="-122"/>
              <a:ea typeface="楷体_GB2312" pitchFamily="49" charset="-122"/>
            </a:endParaRPr>
          </a:p>
          <a:p>
            <a:pPr eaLnBrk="1" hangingPunct="1">
              <a:lnSpc>
                <a:spcPct val="120000"/>
              </a:lnSpc>
              <a:buNone/>
            </a:pPr>
            <a:r>
              <a:rPr lang="zh-CN" altLang="en-US" sz="2800" b="1" dirty="0">
                <a:solidFill>
                  <a:srgbClr val="990099"/>
                </a:solidFill>
                <a:latin typeface="楷体_GB2312" pitchFamily="49" charset="-122"/>
                <a:ea typeface="楷体_GB2312" pitchFamily="49" charset="-122"/>
              </a:rPr>
              <a:t>   </a:t>
            </a:r>
            <a:r>
              <a:rPr lang="en-US" altLang="zh-CN" sz="2800" b="1" dirty="0">
                <a:solidFill>
                  <a:srgbClr val="990099"/>
                </a:solidFill>
                <a:latin typeface="楷体_GB2312" pitchFamily="49" charset="-122"/>
                <a:ea typeface="楷体_GB2312" pitchFamily="49" charset="-122"/>
              </a:rPr>
              <a:t>123.456e0,  12.3456e1,   1.23456e2, 0.123456e3,  0.0123456e4, 0.00123456e</a:t>
            </a:r>
            <a:endParaRPr lang="en-US" altLang="zh-CN" sz="2800" b="1" dirty="0">
              <a:solidFill>
                <a:srgbClr val="990099"/>
              </a:solidFill>
              <a:latin typeface="楷体_GB2312" pitchFamily="49" charset="-122"/>
              <a:ea typeface="楷体_GB2312" pitchFamily="49" charset="-122"/>
            </a:endParaRPr>
          </a:p>
          <a:p>
            <a:pPr eaLnBrk="1" hangingPunct="1">
              <a:lnSpc>
                <a:spcPct val="120000"/>
              </a:lnSpc>
              <a:buNone/>
            </a:pPr>
            <a:endParaRPr lang="en-US" altLang="zh-CN" sz="2800" b="1" dirty="0">
              <a:solidFill>
                <a:srgbClr val="990099"/>
              </a:solidFill>
              <a:latin typeface="楷体_GB2312" pitchFamily="49" charset="-122"/>
              <a:ea typeface="楷体_GB2312" pitchFamily="49" charset="-122"/>
            </a:endParaRPr>
          </a:p>
        </p:txBody>
      </p:sp>
      <p:sp>
        <p:nvSpPr>
          <p:cNvPr id="27652" name="Rectangle 4"/>
          <p:cNvSpPr/>
          <p:nvPr/>
        </p:nvSpPr>
        <p:spPr>
          <a:xfrm>
            <a:off x="1918335" y="5534660"/>
            <a:ext cx="8229600" cy="762000"/>
          </a:xfrm>
          <a:prstGeom prst="rect">
            <a:avLst/>
          </a:prstGeom>
          <a:noFill/>
          <a:ln w="9525">
            <a:noFill/>
          </a:ln>
        </p:spPr>
        <p:txBody>
          <a:bodyPr/>
          <a:p>
            <a:pPr marL="342900" indent="-342900">
              <a:lnSpc>
                <a:spcPct val="120000"/>
              </a:lnSpc>
              <a:spcBef>
                <a:spcPct val="20000"/>
              </a:spcBef>
            </a:pPr>
            <a:r>
              <a:rPr lang="zh-CN" altLang="en-US" sz="2800" b="1" dirty="0">
                <a:solidFill>
                  <a:srgbClr val="FF3300"/>
                </a:solidFill>
                <a:latin typeface="楷体_GB2312" pitchFamily="49" charset="-122"/>
                <a:ea typeface="楷体_GB2312" pitchFamily="49" charset="-122"/>
              </a:rPr>
              <a:t>其中的</a:t>
            </a:r>
            <a:r>
              <a:rPr lang="en-US" altLang="zh-CN" sz="2800" b="1" dirty="0">
                <a:solidFill>
                  <a:srgbClr val="FF3300"/>
                </a:solidFill>
                <a:latin typeface="楷体_GB2312" pitchFamily="49" charset="-122"/>
                <a:ea typeface="楷体_GB2312" pitchFamily="49" charset="-122"/>
              </a:rPr>
              <a:t>1.23456e3</a:t>
            </a:r>
            <a:r>
              <a:rPr lang="zh-CN" altLang="en-US" sz="2800" b="1" dirty="0">
                <a:solidFill>
                  <a:srgbClr val="FF3300"/>
                </a:solidFill>
                <a:latin typeface="楷体_GB2312" pitchFamily="49" charset="-122"/>
                <a:ea typeface="楷体_GB2312" pitchFamily="49" charset="-122"/>
              </a:rPr>
              <a:t>称为</a:t>
            </a:r>
            <a:r>
              <a:rPr lang="zh-CN" altLang="en-US" sz="2800" b="1" dirty="0">
                <a:solidFill>
                  <a:srgbClr val="FF3300"/>
                </a:solidFill>
                <a:latin typeface="Arial" panose="020B0604020202020204" pitchFamily="34" charset="0"/>
                <a:ea typeface="楷体_GB2312" pitchFamily="49" charset="-122"/>
              </a:rPr>
              <a:t>“</a:t>
            </a:r>
            <a:r>
              <a:rPr lang="zh-CN" altLang="en-US" sz="2800" b="1" dirty="0">
                <a:solidFill>
                  <a:srgbClr val="FF3300"/>
                </a:solidFill>
                <a:latin typeface="楷体_GB2312" pitchFamily="49" charset="-122"/>
                <a:ea typeface="楷体_GB2312" pitchFamily="49" charset="-122"/>
              </a:rPr>
              <a:t>规范化的指数形式</a:t>
            </a:r>
            <a:r>
              <a:rPr lang="zh-CN" altLang="en-US" sz="2800" b="1" dirty="0">
                <a:solidFill>
                  <a:srgbClr val="FF3300"/>
                </a:solidFill>
                <a:latin typeface="Arial" panose="020B0604020202020204" pitchFamily="34" charset="0"/>
                <a:ea typeface="楷体_GB2312" pitchFamily="49" charset="-122"/>
              </a:rPr>
              <a:t>”</a:t>
            </a:r>
            <a:r>
              <a:rPr lang="zh-CN" altLang="en-US" sz="2800" b="1" dirty="0">
                <a:solidFill>
                  <a:srgbClr val="FF3300"/>
                </a:solidFill>
                <a:latin typeface="楷体_GB2312" pitchFamily="49" charset="-122"/>
                <a:ea typeface="楷体_GB2312" pitchFamily="49" charset="-122"/>
              </a:rPr>
              <a:t>。</a:t>
            </a:r>
            <a:endParaRPr lang="zh-CN" altLang="en-US" sz="2800" b="1" dirty="0">
              <a:solidFill>
                <a:srgbClr val="FF3300"/>
              </a:solidFill>
              <a:latin typeface="楷体_GB2312" pitchFamily="49" charset="-122"/>
              <a:ea typeface="楷体_GB2312" pitchFamily="49" charset="-122"/>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7652"/>
                                        </p:tgtEl>
                                        <p:attrNameLst>
                                          <p:attrName>style.visibility</p:attrName>
                                        </p:attrNameLst>
                                      </p:cBhvr>
                                      <p:to>
                                        <p:strVal val="visible"/>
                                      </p:to>
                                    </p:set>
                                    <p:anim calcmode="lin" valueType="num">
                                      <p:cBhvr additive="base">
                                        <p:cTn id="7" dur="500" fill="hold"/>
                                        <p:tgtEl>
                                          <p:spTgt spid="27652"/>
                                        </p:tgtEl>
                                        <p:attrNameLst>
                                          <p:attrName>ppt_x</p:attrName>
                                        </p:attrNameLst>
                                      </p:cBhvr>
                                      <p:tavLst>
                                        <p:tav tm="0">
                                          <p:val>
                                            <p:strVal val="#ppt_x"/>
                                          </p:val>
                                        </p:tav>
                                        <p:tav tm="100000">
                                          <p:val>
                                            <p:strVal val="#ppt_x"/>
                                          </p:val>
                                        </p:tav>
                                      </p:tavLst>
                                    </p:anim>
                                    <p:anim calcmode="lin" valueType="num">
                                      <p:cBhvr additive="base">
                                        <p:cTn id="8" dur="500" fill="hold"/>
                                        <p:tgtEl>
                                          <p:spTgt spid="2765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652"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8674" name="Rectangle 2"/>
          <p:cNvSpPr>
            <a:spLocks noGrp="1" noChangeArrowheads="1"/>
          </p:cNvSpPr>
          <p:nvPr>
            <p:ph type="title"/>
          </p:nvPr>
        </p:nvSpPr>
        <p:spPr>
          <a:xfrm>
            <a:off x="1981200" y="152400"/>
            <a:ext cx="2209800" cy="579438"/>
          </a:xfrm>
        </p:spPr>
        <p:txBody>
          <a:bodyPr vert="horz" wrap="square" lIns="91440" tIns="45720" rIns="91440" bIns="45720" numCol="1" anchor="b" anchorCtr="0" compatLnSpc="1"/>
          <a:lstStyle/>
          <a:p>
            <a:pPr marL="0" marR="0" lvl="0" indent="0" algn="l" defTabSz="914400" rtl="0" eaLnBrk="1" fontAlgn="base" latinLnBrk="0" hangingPunct="1">
              <a:lnSpc>
                <a:spcPct val="90000"/>
              </a:lnSpc>
              <a:spcBef>
                <a:spcPct val="0"/>
              </a:spcBef>
              <a:spcAft>
                <a:spcPct val="0"/>
              </a:spcAft>
              <a:buClrTx/>
              <a:buSzTx/>
              <a:buFontTx/>
              <a:buNone/>
              <a:defRPr/>
            </a:pPr>
            <a:r>
              <a:rPr kumimoji="0" lang="zh-CN" altLang="en-US" sz="2800" b="1" i="0" u="none" strike="noStrike" kern="0" cap="none" spc="0" normalizeH="0" baseline="0" noProof="0" smtClean="0">
                <a:ln>
                  <a:noFill/>
                </a:ln>
                <a:solidFill>
                  <a:schemeClr val="tx2"/>
                </a:solidFill>
                <a:effectLst>
                  <a:outerShdw blurRad="38100" dist="38100" dir="2700000" algn="tl">
                    <a:srgbClr val="C0C0C0"/>
                  </a:outerShdw>
                </a:effectLst>
                <a:uLnTx/>
                <a:uFillTx/>
                <a:latin typeface="+mj-lt"/>
                <a:ea typeface="+mj-ea"/>
                <a:cs typeface="+mj-cs"/>
              </a:rPr>
              <a:t>浮点型变量</a:t>
            </a:r>
            <a:endParaRPr kumimoji="0" lang="zh-CN" altLang="en-US" sz="2800" b="1" i="0" u="none" strike="noStrike" kern="0" cap="none" spc="0" normalizeH="0" baseline="0" noProof="0" smtClean="0">
              <a:ln>
                <a:noFill/>
              </a:ln>
              <a:solidFill>
                <a:schemeClr val="tx2"/>
              </a:solidFill>
              <a:effectLst>
                <a:outerShdw blurRad="38100" dist="38100" dir="2700000" algn="tl">
                  <a:srgbClr val="C0C0C0"/>
                </a:outerShdw>
              </a:effectLst>
              <a:uLnTx/>
              <a:uFillTx/>
              <a:latin typeface="+mj-lt"/>
              <a:ea typeface="+mj-ea"/>
              <a:cs typeface="+mj-cs"/>
            </a:endParaRPr>
          </a:p>
        </p:txBody>
      </p:sp>
      <p:sp>
        <p:nvSpPr>
          <p:cNvPr id="33795" name="Rectangle 3"/>
          <p:cNvSpPr>
            <a:spLocks noGrp="1"/>
          </p:cNvSpPr>
          <p:nvPr>
            <p:ph idx="1"/>
          </p:nvPr>
        </p:nvSpPr>
        <p:spPr>
          <a:xfrm>
            <a:off x="1981200" y="838200"/>
            <a:ext cx="8229600" cy="4456113"/>
          </a:xfrm>
        </p:spPr>
        <p:txBody>
          <a:bodyPr vert="horz" wrap="square" lIns="91440" tIns="45720" rIns="91440" bIns="45720" anchor="t" anchorCtr="0"/>
          <a:p>
            <a:pPr marL="0" indent="0" eaLnBrk="1" hangingPunct="1">
              <a:lnSpc>
                <a:spcPct val="120000"/>
              </a:lnSpc>
              <a:buNone/>
            </a:pPr>
            <a:r>
              <a:rPr lang="en-US" altLang="zh-CN" sz="2800" b="1" dirty="0">
                <a:solidFill>
                  <a:srgbClr val="990099"/>
                </a:solidFill>
                <a:latin typeface="楷体_GB2312" pitchFamily="49" charset="-122"/>
                <a:ea typeface="楷体_GB2312" pitchFamily="49" charset="-122"/>
              </a:rPr>
              <a:t>(1)</a:t>
            </a:r>
            <a:r>
              <a:rPr lang="zh-CN" altLang="en-US" sz="2800" b="1" dirty="0">
                <a:solidFill>
                  <a:srgbClr val="990099"/>
                </a:solidFill>
                <a:latin typeface="楷体_GB2312" pitchFamily="49" charset="-122"/>
                <a:ea typeface="楷体_GB2312" pitchFamily="49" charset="-122"/>
              </a:rPr>
              <a:t>浮点型数据在内存中的存放形式 </a:t>
            </a:r>
            <a:endParaRPr lang="zh-CN" altLang="en-US" sz="2800" b="1" dirty="0">
              <a:solidFill>
                <a:srgbClr val="990099"/>
              </a:solidFill>
              <a:latin typeface="楷体_GB2312" pitchFamily="49" charset="-122"/>
              <a:ea typeface="楷体_GB2312" pitchFamily="49" charset="-122"/>
            </a:endParaRPr>
          </a:p>
          <a:p>
            <a:pPr marL="0" indent="0" eaLnBrk="1" hangingPunct="1">
              <a:lnSpc>
                <a:spcPct val="120000"/>
              </a:lnSpc>
              <a:buNone/>
            </a:pPr>
            <a:r>
              <a:rPr lang="zh-CN" altLang="en-US" sz="2800" b="1" dirty="0">
                <a:solidFill>
                  <a:srgbClr val="990099"/>
                </a:solidFill>
                <a:latin typeface="楷体_GB2312" pitchFamily="49" charset="-122"/>
                <a:ea typeface="楷体_GB2312" pitchFamily="49" charset="-122"/>
              </a:rPr>
              <a:t>    一个浮点型数据一般在内存中占</a:t>
            </a:r>
            <a:r>
              <a:rPr lang="en-US" altLang="zh-CN" sz="2800" b="1" dirty="0">
                <a:solidFill>
                  <a:srgbClr val="FF3300"/>
                </a:solidFill>
                <a:latin typeface="楷体_GB2312" pitchFamily="49" charset="-122"/>
                <a:ea typeface="楷体_GB2312" pitchFamily="49" charset="-122"/>
              </a:rPr>
              <a:t>4</a:t>
            </a:r>
            <a:r>
              <a:rPr lang="zh-CN" altLang="en-US" sz="2800" b="1" dirty="0">
                <a:solidFill>
                  <a:srgbClr val="FF3300"/>
                </a:solidFill>
                <a:latin typeface="楷体_GB2312" pitchFamily="49" charset="-122"/>
                <a:ea typeface="楷体_GB2312" pitchFamily="49" charset="-122"/>
              </a:rPr>
              <a:t>个字节</a:t>
            </a:r>
            <a:r>
              <a:rPr lang="en-US" altLang="zh-CN" sz="2800" b="1" dirty="0">
                <a:solidFill>
                  <a:srgbClr val="FF3300"/>
                </a:solidFill>
                <a:latin typeface="楷体_GB2312" pitchFamily="49" charset="-122"/>
                <a:ea typeface="楷体_GB2312" pitchFamily="49" charset="-122"/>
              </a:rPr>
              <a:t>(32</a:t>
            </a:r>
            <a:r>
              <a:rPr lang="zh-CN" altLang="en-US" sz="2800" b="1" dirty="0">
                <a:solidFill>
                  <a:srgbClr val="FF3300"/>
                </a:solidFill>
                <a:latin typeface="楷体_GB2312" pitchFamily="49" charset="-122"/>
                <a:ea typeface="楷体_GB2312" pitchFamily="49" charset="-122"/>
              </a:rPr>
              <a:t>位</a:t>
            </a:r>
            <a:r>
              <a:rPr lang="en-US" altLang="zh-CN" sz="2800" b="1" dirty="0">
                <a:solidFill>
                  <a:srgbClr val="FF3300"/>
                </a:solidFill>
                <a:latin typeface="楷体_GB2312" pitchFamily="49" charset="-122"/>
                <a:ea typeface="楷体_GB2312" pitchFamily="49" charset="-122"/>
              </a:rPr>
              <a:t>)</a:t>
            </a:r>
            <a:r>
              <a:rPr lang="zh-CN" altLang="en-US" sz="2800" b="1" dirty="0">
                <a:solidFill>
                  <a:srgbClr val="990099"/>
                </a:solidFill>
                <a:latin typeface="楷体_GB2312" pitchFamily="49" charset="-122"/>
                <a:ea typeface="楷体_GB2312" pitchFamily="49" charset="-122"/>
              </a:rPr>
              <a:t>。与整型数据的存储方式不同，浮点型数据是按照</a:t>
            </a:r>
            <a:r>
              <a:rPr lang="zh-CN" altLang="en-US" sz="2800" b="1" dirty="0">
                <a:solidFill>
                  <a:srgbClr val="FF3300"/>
                </a:solidFill>
                <a:latin typeface="楷体_GB2312" pitchFamily="49" charset="-122"/>
                <a:ea typeface="楷体_GB2312" pitchFamily="49" charset="-122"/>
              </a:rPr>
              <a:t>指数</a:t>
            </a:r>
            <a:r>
              <a:rPr lang="zh-CN" altLang="en-US" sz="2800" b="1" dirty="0">
                <a:solidFill>
                  <a:srgbClr val="990099"/>
                </a:solidFill>
                <a:latin typeface="楷体_GB2312" pitchFamily="49" charset="-122"/>
                <a:ea typeface="楷体_GB2312" pitchFamily="49" charset="-122"/>
              </a:rPr>
              <a:t>形式存储的。系统把一个浮点型数据分成小数部分和指数部分，分别存放。指数部分采用规范化的指数形式。</a:t>
            </a:r>
            <a:endParaRPr lang="zh-CN" altLang="en-US" sz="2800" b="1" dirty="0">
              <a:solidFill>
                <a:srgbClr val="990099"/>
              </a:solidFill>
              <a:latin typeface="楷体_GB2312" pitchFamily="49" charset="-122"/>
              <a:ea typeface="楷体_GB2312" pitchFamily="49" charset="-122"/>
            </a:endParaRPr>
          </a:p>
        </p:txBody>
      </p:sp>
      <p:pic>
        <p:nvPicPr>
          <p:cNvPr id="33796" name="Picture 4" descr="c7"/>
          <p:cNvPicPr>
            <a:picLocks noChangeAspect="1"/>
          </p:cNvPicPr>
          <p:nvPr/>
        </p:nvPicPr>
        <p:blipFill>
          <a:blip r:embed="rId1"/>
          <a:stretch>
            <a:fillRect/>
          </a:stretch>
        </p:blipFill>
        <p:spPr>
          <a:xfrm>
            <a:off x="3429000" y="4129088"/>
            <a:ext cx="5219700" cy="2500312"/>
          </a:xfrm>
          <a:prstGeom prst="rect">
            <a:avLst/>
          </a:prstGeom>
          <a:noFill/>
          <a:ln w="9525" cap="flat" cmpd="sng">
            <a:solidFill>
              <a:srgbClr val="006699"/>
            </a:solidFill>
            <a:prstDash val="solid"/>
            <a:miter/>
            <a:headEnd type="none" w="med" len="med"/>
            <a:tailEnd type="none" w="med" len="med"/>
          </a:ln>
        </p:spPr>
      </p:pic>
    </p:spTree>
  </p:cSld>
  <p:clrMapOvr>
    <a:masterClrMapping/>
  </p:clrMapOvr>
  <p:transition spd="slow">
    <p:push dir="u"/>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4818" name="Rectangle 3"/>
          <p:cNvSpPr>
            <a:spLocks noGrp="1"/>
          </p:cNvSpPr>
          <p:nvPr>
            <p:ph idx="1"/>
          </p:nvPr>
        </p:nvSpPr>
        <p:spPr>
          <a:xfrm>
            <a:off x="1676400" y="609600"/>
            <a:ext cx="9144000" cy="5446713"/>
          </a:xfrm>
        </p:spPr>
        <p:txBody>
          <a:bodyPr vert="horz" wrap="square" lIns="91440" tIns="45720" rIns="91440" bIns="45720" anchor="t" anchorCtr="0"/>
          <a:p>
            <a:pPr eaLnBrk="1" hangingPunct="1">
              <a:buNone/>
            </a:pPr>
            <a:r>
              <a:rPr lang="en-US" altLang="zh-CN" sz="2800" b="1" dirty="0">
                <a:solidFill>
                  <a:srgbClr val="990099"/>
                </a:solidFill>
                <a:latin typeface="楷体_GB2312" pitchFamily="49" charset="-122"/>
                <a:ea typeface="楷体_GB2312" pitchFamily="49" charset="-122"/>
              </a:rPr>
              <a:t>(2) </a:t>
            </a:r>
            <a:r>
              <a:rPr lang="zh-CN" altLang="en-US" sz="2800" b="1" dirty="0">
                <a:solidFill>
                  <a:srgbClr val="990099"/>
                </a:solidFill>
                <a:latin typeface="楷体_GB2312" pitchFamily="49" charset="-122"/>
                <a:ea typeface="楷体_GB2312" pitchFamily="49" charset="-122"/>
              </a:rPr>
              <a:t>浮点型变量的分类</a:t>
            </a:r>
            <a:endParaRPr lang="zh-CN" altLang="en-US" sz="2800" b="1" dirty="0">
              <a:solidFill>
                <a:srgbClr val="990099"/>
              </a:solidFill>
              <a:latin typeface="楷体_GB2312" pitchFamily="49" charset="-122"/>
              <a:ea typeface="楷体_GB2312" pitchFamily="49" charset="-122"/>
            </a:endParaRPr>
          </a:p>
          <a:p>
            <a:pPr eaLnBrk="1" hangingPunct="1">
              <a:buNone/>
            </a:pPr>
            <a:r>
              <a:rPr lang="zh-CN" altLang="en-US" sz="2800" b="1" dirty="0">
                <a:solidFill>
                  <a:srgbClr val="990099"/>
                </a:solidFill>
                <a:latin typeface="楷体_GB2312" pitchFamily="49" charset="-122"/>
                <a:ea typeface="楷体_GB2312" pitchFamily="49" charset="-122"/>
              </a:rPr>
              <a:t>      浮点型变量分为单精度（</a:t>
            </a:r>
            <a:r>
              <a:rPr lang="en-US" altLang="zh-CN" sz="2800" b="1" dirty="0">
                <a:solidFill>
                  <a:srgbClr val="990099"/>
                </a:solidFill>
                <a:latin typeface="楷体_GB2312" pitchFamily="49" charset="-122"/>
                <a:ea typeface="楷体_GB2312" pitchFamily="49" charset="-122"/>
              </a:rPr>
              <a:t>float</a:t>
            </a:r>
            <a:r>
              <a:rPr lang="zh-CN" altLang="en-US" sz="2800" b="1" dirty="0">
                <a:solidFill>
                  <a:srgbClr val="990099"/>
                </a:solidFill>
                <a:latin typeface="楷体_GB2312" pitchFamily="49" charset="-122"/>
                <a:ea typeface="楷体_GB2312" pitchFamily="49" charset="-122"/>
              </a:rPr>
              <a:t>型）、双精度（</a:t>
            </a:r>
            <a:r>
              <a:rPr lang="en-US" altLang="zh-CN" sz="2800" b="1" dirty="0">
                <a:solidFill>
                  <a:srgbClr val="990099"/>
                </a:solidFill>
                <a:latin typeface="楷体_GB2312" pitchFamily="49" charset="-122"/>
                <a:ea typeface="楷体_GB2312" pitchFamily="49" charset="-122"/>
              </a:rPr>
              <a:t>double</a:t>
            </a:r>
            <a:r>
              <a:rPr lang="zh-CN" altLang="en-US" sz="2800" b="1" dirty="0">
                <a:solidFill>
                  <a:srgbClr val="990099"/>
                </a:solidFill>
                <a:latin typeface="楷体_GB2312" pitchFamily="49" charset="-122"/>
                <a:ea typeface="楷体_GB2312" pitchFamily="49" charset="-122"/>
              </a:rPr>
              <a:t>型）和长双精度型（</a:t>
            </a:r>
            <a:r>
              <a:rPr lang="en-US" altLang="zh-CN" sz="2800" b="1" dirty="0">
                <a:solidFill>
                  <a:srgbClr val="990099"/>
                </a:solidFill>
                <a:latin typeface="楷体_GB2312" pitchFamily="49" charset="-122"/>
                <a:ea typeface="楷体_GB2312" pitchFamily="49" charset="-122"/>
              </a:rPr>
              <a:t>long double</a:t>
            </a:r>
            <a:r>
              <a:rPr lang="zh-CN" altLang="en-US" sz="2800" b="1" dirty="0">
                <a:solidFill>
                  <a:srgbClr val="990099"/>
                </a:solidFill>
                <a:latin typeface="楷体_GB2312" pitchFamily="49" charset="-122"/>
                <a:ea typeface="楷体_GB2312" pitchFamily="49" charset="-122"/>
              </a:rPr>
              <a:t>）三类形式。</a:t>
            </a:r>
            <a:endParaRPr lang="zh-CN" altLang="en-US" sz="2800" b="1" dirty="0">
              <a:solidFill>
                <a:srgbClr val="990099"/>
              </a:solidFill>
              <a:latin typeface="楷体_GB2312" pitchFamily="49" charset="-122"/>
              <a:ea typeface="楷体_GB2312" pitchFamily="49" charset="-122"/>
            </a:endParaRPr>
          </a:p>
          <a:p>
            <a:pPr eaLnBrk="1" hangingPunct="1">
              <a:buNone/>
            </a:pPr>
            <a:r>
              <a:rPr lang="zh-CN" altLang="en-US" sz="2800" b="1" dirty="0">
                <a:solidFill>
                  <a:srgbClr val="990099"/>
                </a:solidFill>
                <a:latin typeface="楷体_GB2312" pitchFamily="49" charset="-122"/>
                <a:ea typeface="楷体_GB2312" pitchFamily="49" charset="-122"/>
              </a:rPr>
              <a:t>  单精度（</a:t>
            </a:r>
            <a:r>
              <a:rPr lang="en-US" altLang="zh-CN" sz="2800" b="1" dirty="0">
                <a:solidFill>
                  <a:srgbClr val="990099"/>
                </a:solidFill>
                <a:latin typeface="楷体_GB2312" pitchFamily="49" charset="-122"/>
                <a:ea typeface="楷体_GB2312" pitchFamily="49" charset="-122"/>
              </a:rPr>
              <a:t>float</a:t>
            </a:r>
            <a:r>
              <a:rPr lang="zh-CN" altLang="en-US" sz="2800" b="1" dirty="0">
                <a:solidFill>
                  <a:srgbClr val="990099"/>
                </a:solidFill>
                <a:latin typeface="楷体_GB2312" pitchFamily="49" charset="-122"/>
                <a:ea typeface="楷体_GB2312" pitchFamily="49" charset="-122"/>
              </a:rPr>
              <a:t>型）：占</a:t>
            </a:r>
            <a:r>
              <a:rPr lang="en-US" altLang="zh-CN" sz="2800" b="1" dirty="0">
                <a:solidFill>
                  <a:srgbClr val="FF3300"/>
                </a:solidFill>
                <a:latin typeface="楷体_GB2312" pitchFamily="49" charset="-122"/>
                <a:ea typeface="楷体_GB2312" pitchFamily="49" charset="-122"/>
              </a:rPr>
              <a:t>4</a:t>
            </a:r>
            <a:r>
              <a:rPr lang="zh-CN" altLang="en-US" sz="2800" b="1" dirty="0">
                <a:solidFill>
                  <a:srgbClr val="990099"/>
                </a:solidFill>
                <a:latin typeface="楷体_GB2312" pitchFamily="49" charset="-122"/>
                <a:ea typeface="楷体_GB2312" pitchFamily="49" charset="-122"/>
              </a:rPr>
              <a:t>个字节，</a:t>
            </a:r>
            <a:r>
              <a:rPr lang="en-US" altLang="zh-CN" sz="2800" b="1" dirty="0">
                <a:solidFill>
                  <a:srgbClr val="FF3300"/>
                </a:solidFill>
                <a:latin typeface="楷体_GB2312" pitchFamily="49" charset="-122"/>
                <a:ea typeface="楷体_GB2312" pitchFamily="49" charset="-122"/>
              </a:rPr>
              <a:t>7</a:t>
            </a:r>
            <a:r>
              <a:rPr lang="zh-CN" altLang="en-US" sz="2800" b="1" dirty="0">
                <a:solidFill>
                  <a:srgbClr val="990099"/>
                </a:solidFill>
                <a:latin typeface="楷体_GB2312" pitchFamily="49" charset="-122"/>
                <a:ea typeface="楷体_GB2312" pitchFamily="49" charset="-122"/>
              </a:rPr>
              <a:t>位有效数字</a:t>
            </a:r>
            <a:endParaRPr lang="zh-CN" altLang="en-US" sz="2800" b="1" dirty="0">
              <a:solidFill>
                <a:srgbClr val="990099"/>
              </a:solidFill>
              <a:latin typeface="楷体_GB2312" pitchFamily="49" charset="-122"/>
              <a:ea typeface="楷体_GB2312" pitchFamily="49" charset="-122"/>
            </a:endParaRPr>
          </a:p>
          <a:p>
            <a:pPr eaLnBrk="1" hangingPunct="1">
              <a:buNone/>
            </a:pPr>
            <a:r>
              <a:rPr lang="zh-CN" altLang="en-US" sz="2800" b="1" dirty="0">
                <a:solidFill>
                  <a:srgbClr val="990099"/>
                </a:solidFill>
                <a:latin typeface="楷体_GB2312" pitchFamily="49" charset="-122"/>
                <a:ea typeface="楷体_GB2312" pitchFamily="49" charset="-122"/>
              </a:rPr>
              <a:t>                     （</a:t>
            </a:r>
            <a:r>
              <a:rPr lang="en-US" altLang="zh-CN" sz="2800" b="1" dirty="0">
                <a:solidFill>
                  <a:srgbClr val="990099"/>
                </a:solidFill>
                <a:latin typeface="楷体_GB2312" pitchFamily="49" charset="-122"/>
                <a:ea typeface="楷体_GB2312" pitchFamily="49" charset="-122"/>
              </a:rPr>
              <a:t>3.4e-38</a:t>
            </a:r>
            <a:r>
              <a:rPr lang="zh-CN" altLang="en-US" sz="2800" b="1" dirty="0">
                <a:solidFill>
                  <a:srgbClr val="990099"/>
                </a:solidFill>
                <a:latin typeface="楷体_GB2312" pitchFamily="49" charset="-122"/>
                <a:ea typeface="楷体_GB2312" pitchFamily="49" charset="-122"/>
              </a:rPr>
              <a:t>～</a:t>
            </a:r>
            <a:r>
              <a:rPr lang="en-US" altLang="zh-CN" sz="2800" b="1" dirty="0">
                <a:solidFill>
                  <a:srgbClr val="990099"/>
                </a:solidFill>
                <a:latin typeface="楷体_GB2312" pitchFamily="49" charset="-122"/>
                <a:ea typeface="楷体_GB2312" pitchFamily="49" charset="-122"/>
              </a:rPr>
              <a:t>3.4e+38</a:t>
            </a:r>
            <a:r>
              <a:rPr lang="zh-CN" altLang="en-US" sz="2800" b="1" dirty="0">
                <a:solidFill>
                  <a:srgbClr val="990099"/>
                </a:solidFill>
                <a:latin typeface="楷体_GB2312" pitchFamily="49" charset="-122"/>
                <a:ea typeface="楷体_GB2312" pitchFamily="49" charset="-122"/>
              </a:rPr>
              <a:t>）</a:t>
            </a:r>
            <a:endParaRPr lang="zh-CN" altLang="en-US" sz="2800" b="1" dirty="0">
              <a:solidFill>
                <a:srgbClr val="990099"/>
              </a:solidFill>
              <a:latin typeface="楷体_GB2312" pitchFamily="49" charset="-122"/>
              <a:ea typeface="楷体_GB2312" pitchFamily="49" charset="-122"/>
            </a:endParaRPr>
          </a:p>
          <a:p>
            <a:pPr eaLnBrk="1" hangingPunct="1">
              <a:buNone/>
            </a:pPr>
            <a:r>
              <a:rPr lang="zh-CN" altLang="en-US" sz="2800" b="1" dirty="0">
                <a:solidFill>
                  <a:srgbClr val="990099"/>
                </a:solidFill>
                <a:latin typeface="楷体_GB2312" pitchFamily="49" charset="-122"/>
                <a:ea typeface="楷体_GB2312" pitchFamily="49" charset="-122"/>
              </a:rPr>
              <a:t>  双精度（</a:t>
            </a:r>
            <a:r>
              <a:rPr lang="en-US" altLang="zh-CN" sz="2800" b="1" dirty="0">
                <a:solidFill>
                  <a:srgbClr val="990099"/>
                </a:solidFill>
                <a:latin typeface="楷体_GB2312" pitchFamily="49" charset="-122"/>
                <a:ea typeface="楷体_GB2312" pitchFamily="49" charset="-122"/>
              </a:rPr>
              <a:t>double</a:t>
            </a:r>
            <a:r>
              <a:rPr lang="zh-CN" altLang="en-US" sz="2800" b="1" dirty="0">
                <a:solidFill>
                  <a:srgbClr val="990099"/>
                </a:solidFill>
                <a:latin typeface="楷体_GB2312" pitchFamily="49" charset="-122"/>
                <a:ea typeface="楷体_GB2312" pitchFamily="49" charset="-122"/>
              </a:rPr>
              <a:t>型）：占</a:t>
            </a:r>
            <a:r>
              <a:rPr lang="en-US" altLang="zh-CN" sz="2800" b="1" dirty="0">
                <a:solidFill>
                  <a:srgbClr val="FF3300"/>
                </a:solidFill>
                <a:latin typeface="楷体_GB2312" pitchFamily="49" charset="-122"/>
                <a:ea typeface="楷体_GB2312" pitchFamily="49" charset="-122"/>
              </a:rPr>
              <a:t>8</a:t>
            </a:r>
            <a:r>
              <a:rPr lang="zh-CN" altLang="en-US" sz="2800" b="1" dirty="0">
                <a:solidFill>
                  <a:srgbClr val="990099"/>
                </a:solidFill>
                <a:latin typeface="楷体_GB2312" pitchFamily="49" charset="-122"/>
                <a:ea typeface="楷体_GB2312" pitchFamily="49" charset="-122"/>
              </a:rPr>
              <a:t>个字节，</a:t>
            </a:r>
            <a:r>
              <a:rPr lang="en-US" altLang="zh-CN" sz="2800" b="1" dirty="0">
                <a:solidFill>
                  <a:srgbClr val="FF3300"/>
                </a:solidFill>
                <a:latin typeface="楷体_GB2312" pitchFamily="49" charset="-122"/>
                <a:ea typeface="楷体_GB2312" pitchFamily="49" charset="-122"/>
              </a:rPr>
              <a:t>15</a:t>
            </a:r>
            <a:r>
              <a:rPr lang="zh-CN" altLang="en-US" sz="2800" b="1" dirty="0">
                <a:solidFill>
                  <a:srgbClr val="FF3300"/>
                </a:solidFill>
                <a:latin typeface="楷体_GB2312" pitchFamily="49" charset="-122"/>
                <a:ea typeface="楷体_GB2312" pitchFamily="49" charset="-122"/>
              </a:rPr>
              <a:t>～</a:t>
            </a:r>
            <a:r>
              <a:rPr lang="en-US" altLang="zh-CN" sz="2800" b="1" dirty="0">
                <a:solidFill>
                  <a:srgbClr val="FF3300"/>
                </a:solidFill>
                <a:latin typeface="楷体_GB2312" pitchFamily="49" charset="-122"/>
                <a:ea typeface="楷体_GB2312" pitchFamily="49" charset="-122"/>
              </a:rPr>
              <a:t>16</a:t>
            </a:r>
            <a:r>
              <a:rPr lang="zh-CN" altLang="en-US" sz="2800" b="1" dirty="0">
                <a:solidFill>
                  <a:srgbClr val="990099"/>
                </a:solidFill>
                <a:latin typeface="楷体_GB2312" pitchFamily="49" charset="-122"/>
                <a:ea typeface="楷体_GB2312" pitchFamily="49" charset="-122"/>
              </a:rPr>
              <a:t>位有效数字</a:t>
            </a:r>
            <a:endParaRPr lang="zh-CN" altLang="en-US" sz="2800" b="1" dirty="0">
              <a:solidFill>
                <a:srgbClr val="990099"/>
              </a:solidFill>
              <a:latin typeface="楷体_GB2312" pitchFamily="49" charset="-122"/>
              <a:ea typeface="楷体_GB2312" pitchFamily="49" charset="-122"/>
            </a:endParaRPr>
          </a:p>
          <a:p>
            <a:pPr eaLnBrk="1" hangingPunct="1">
              <a:buNone/>
            </a:pPr>
            <a:r>
              <a:rPr lang="zh-CN" altLang="en-US" sz="2800" b="1" dirty="0">
                <a:solidFill>
                  <a:srgbClr val="990099"/>
                </a:solidFill>
                <a:latin typeface="楷体_GB2312" pitchFamily="49" charset="-122"/>
                <a:ea typeface="楷体_GB2312" pitchFamily="49" charset="-122"/>
              </a:rPr>
              <a:t>                     （</a:t>
            </a:r>
            <a:r>
              <a:rPr lang="en-US" altLang="zh-CN" sz="2800" b="1" dirty="0">
                <a:solidFill>
                  <a:srgbClr val="990099"/>
                </a:solidFill>
                <a:latin typeface="楷体_GB2312" pitchFamily="49" charset="-122"/>
                <a:ea typeface="楷体_GB2312" pitchFamily="49" charset="-122"/>
              </a:rPr>
              <a:t>1.7e-308</a:t>
            </a:r>
            <a:r>
              <a:rPr lang="zh-CN" altLang="en-US" sz="2800" b="1" dirty="0">
                <a:solidFill>
                  <a:srgbClr val="990099"/>
                </a:solidFill>
                <a:latin typeface="楷体_GB2312" pitchFamily="49" charset="-122"/>
                <a:ea typeface="楷体_GB2312" pitchFamily="49" charset="-122"/>
              </a:rPr>
              <a:t>～</a:t>
            </a:r>
            <a:r>
              <a:rPr lang="en-US" altLang="zh-CN" sz="2800" b="1" dirty="0">
                <a:solidFill>
                  <a:srgbClr val="990099"/>
                </a:solidFill>
                <a:latin typeface="楷体_GB2312" pitchFamily="49" charset="-122"/>
                <a:ea typeface="楷体_GB2312" pitchFamily="49" charset="-122"/>
              </a:rPr>
              <a:t>1.7e+308</a:t>
            </a:r>
            <a:r>
              <a:rPr lang="zh-CN" altLang="en-US" sz="2800" b="1" dirty="0">
                <a:solidFill>
                  <a:srgbClr val="990099"/>
                </a:solidFill>
                <a:latin typeface="楷体_GB2312" pitchFamily="49" charset="-122"/>
                <a:ea typeface="楷体_GB2312" pitchFamily="49" charset="-122"/>
              </a:rPr>
              <a:t>）</a:t>
            </a:r>
            <a:endParaRPr lang="zh-CN" altLang="en-US" sz="2800" b="1" dirty="0">
              <a:solidFill>
                <a:srgbClr val="990099"/>
              </a:solidFill>
              <a:latin typeface="楷体_GB2312" pitchFamily="49" charset="-122"/>
              <a:ea typeface="楷体_GB2312" pitchFamily="49" charset="-122"/>
            </a:endParaRPr>
          </a:p>
          <a:p>
            <a:pPr eaLnBrk="1" hangingPunct="1">
              <a:buNone/>
            </a:pPr>
            <a:r>
              <a:rPr lang="zh-CN" altLang="en-US" sz="2800" b="1" dirty="0">
                <a:solidFill>
                  <a:srgbClr val="990099"/>
                </a:solidFill>
                <a:latin typeface="楷体_GB2312" pitchFamily="49" charset="-122"/>
                <a:ea typeface="楷体_GB2312" pitchFamily="49" charset="-122"/>
              </a:rPr>
              <a:t>  </a:t>
            </a:r>
            <a:r>
              <a:rPr lang="en-US" altLang="zh-CN" sz="2800" b="1" dirty="0">
                <a:solidFill>
                  <a:srgbClr val="990099"/>
                </a:solidFill>
                <a:latin typeface="楷体_GB2312" pitchFamily="49" charset="-122"/>
                <a:ea typeface="楷体_GB2312" pitchFamily="49" charset="-122"/>
              </a:rPr>
              <a:t>long double</a:t>
            </a:r>
            <a:r>
              <a:rPr lang="zh-CN" altLang="en-US" sz="2800" b="1" dirty="0">
                <a:solidFill>
                  <a:srgbClr val="990099"/>
                </a:solidFill>
                <a:latin typeface="楷体_GB2312" pitchFamily="49" charset="-122"/>
                <a:ea typeface="楷体_GB2312" pitchFamily="49" charset="-122"/>
              </a:rPr>
              <a:t>型：占</a:t>
            </a:r>
            <a:r>
              <a:rPr lang="en-US" altLang="zh-CN" sz="2800" b="1" dirty="0">
                <a:solidFill>
                  <a:srgbClr val="FF3300"/>
                </a:solidFill>
                <a:latin typeface="楷体_GB2312" pitchFamily="49" charset="-122"/>
                <a:ea typeface="楷体_GB2312" pitchFamily="49" charset="-122"/>
              </a:rPr>
              <a:t>10</a:t>
            </a:r>
            <a:r>
              <a:rPr lang="zh-CN" altLang="en-US" sz="2800" b="1" dirty="0">
                <a:solidFill>
                  <a:srgbClr val="990099"/>
                </a:solidFill>
                <a:latin typeface="楷体_GB2312" pitchFamily="49" charset="-122"/>
                <a:ea typeface="楷体_GB2312" pitchFamily="49" charset="-122"/>
              </a:rPr>
              <a:t>个字节，</a:t>
            </a:r>
            <a:r>
              <a:rPr lang="en-US" altLang="zh-CN" sz="2800" b="1" dirty="0">
                <a:solidFill>
                  <a:srgbClr val="FF3300"/>
                </a:solidFill>
                <a:latin typeface="楷体_GB2312" pitchFamily="49" charset="-122"/>
                <a:ea typeface="楷体_GB2312" pitchFamily="49" charset="-122"/>
              </a:rPr>
              <a:t>15</a:t>
            </a:r>
            <a:r>
              <a:rPr lang="zh-CN" altLang="en-US" sz="2800" b="1" dirty="0">
                <a:solidFill>
                  <a:srgbClr val="FF3300"/>
                </a:solidFill>
                <a:latin typeface="楷体_GB2312" pitchFamily="49" charset="-122"/>
                <a:ea typeface="楷体_GB2312" pitchFamily="49" charset="-122"/>
              </a:rPr>
              <a:t>～</a:t>
            </a:r>
            <a:r>
              <a:rPr lang="en-US" altLang="zh-CN" sz="2800" b="1" dirty="0">
                <a:solidFill>
                  <a:srgbClr val="FF3300"/>
                </a:solidFill>
                <a:latin typeface="楷体_GB2312" pitchFamily="49" charset="-122"/>
                <a:ea typeface="楷体_GB2312" pitchFamily="49" charset="-122"/>
              </a:rPr>
              <a:t>16</a:t>
            </a:r>
            <a:r>
              <a:rPr lang="zh-CN" altLang="en-US" sz="2800" b="1" dirty="0">
                <a:solidFill>
                  <a:srgbClr val="990099"/>
                </a:solidFill>
                <a:latin typeface="楷体_GB2312" pitchFamily="49" charset="-122"/>
                <a:ea typeface="楷体_GB2312" pitchFamily="49" charset="-122"/>
              </a:rPr>
              <a:t>位有效数字</a:t>
            </a:r>
            <a:endParaRPr lang="zh-CN" altLang="en-US" sz="2800" b="1" dirty="0">
              <a:solidFill>
                <a:srgbClr val="990099"/>
              </a:solidFill>
              <a:latin typeface="楷体_GB2312" pitchFamily="49" charset="-122"/>
              <a:ea typeface="楷体_GB2312" pitchFamily="49" charset="-122"/>
            </a:endParaRPr>
          </a:p>
          <a:p>
            <a:pPr eaLnBrk="1" hangingPunct="1">
              <a:buNone/>
            </a:pPr>
            <a:r>
              <a:rPr lang="zh-CN" altLang="en-US" sz="2800" b="1" dirty="0">
                <a:solidFill>
                  <a:srgbClr val="990099"/>
                </a:solidFill>
                <a:latin typeface="楷体_GB2312" pitchFamily="49" charset="-122"/>
                <a:ea typeface="楷体_GB2312" pitchFamily="49" charset="-122"/>
              </a:rPr>
              <a:t>                     （</a:t>
            </a:r>
            <a:r>
              <a:rPr lang="en-US" altLang="zh-CN" sz="2800" b="1" dirty="0">
                <a:solidFill>
                  <a:srgbClr val="990099"/>
                </a:solidFill>
                <a:latin typeface="楷体_GB2312" pitchFamily="49" charset="-122"/>
                <a:ea typeface="楷体_GB2312" pitchFamily="49" charset="-122"/>
              </a:rPr>
              <a:t>3.4e-4932</a:t>
            </a:r>
            <a:r>
              <a:rPr lang="zh-CN" altLang="en-US" sz="2800" b="1" dirty="0">
                <a:solidFill>
                  <a:srgbClr val="990099"/>
                </a:solidFill>
                <a:latin typeface="楷体_GB2312" pitchFamily="49" charset="-122"/>
                <a:ea typeface="楷体_GB2312" pitchFamily="49" charset="-122"/>
              </a:rPr>
              <a:t>～</a:t>
            </a:r>
            <a:r>
              <a:rPr lang="en-US" altLang="zh-CN" sz="2800" b="1" dirty="0">
                <a:solidFill>
                  <a:srgbClr val="990099"/>
                </a:solidFill>
                <a:latin typeface="楷体_GB2312" pitchFamily="49" charset="-122"/>
                <a:ea typeface="楷体_GB2312" pitchFamily="49" charset="-122"/>
              </a:rPr>
              <a:t>1.1e+4932 </a:t>
            </a:r>
            <a:r>
              <a:rPr lang="zh-CN" altLang="en-US" sz="2800" b="1" dirty="0">
                <a:solidFill>
                  <a:srgbClr val="990099"/>
                </a:solidFill>
                <a:latin typeface="楷体_GB2312" pitchFamily="49" charset="-122"/>
                <a:ea typeface="楷体_GB2312" pitchFamily="49" charset="-122"/>
              </a:rPr>
              <a:t>）</a:t>
            </a:r>
            <a:endParaRPr lang="zh-CN" altLang="en-US" sz="2800" b="1" dirty="0">
              <a:solidFill>
                <a:srgbClr val="990099"/>
              </a:solidFill>
              <a:latin typeface="楷体_GB2312" pitchFamily="49" charset="-122"/>
              <a:ea typeface="楷体_GB2312" pitchFamily="49" charset="-122"/>
            </a:endParaRPr>
          </a:p>
          <a:p>
            <a:pPr eaLnBrk="1" hangingPunct="1"/>
            <a:endParaRPr lang="en-US" altLang="zh-CN" sz="2800" b="1" dirty="0">
              <a:solidFill>
                <a:srgbClr val="990099"/>
              </a:solidFill>
              <a:latin typeface="楷体_GB2312" pitchFamily="49" charset="-122"/>
              <a:ea typeface="楷体_GB2312" pitchFamily="49" charset="-122"/>
            </a:endParaRPr>
          </a:p>
        </p:txBody>
      </p:sp>
      <p:sp>
        <p:nvSpPr>
          <p:cNvPr id="2" name="文本框 1"/>
          <p:cNvSpPr txBox="1"/>
          <p:nvPr/>
        </p:nvSpPr>
        <p:spPr>
          <a:xfrm>
            <a:off x="11094085" y="4624705"/>
            <a:ext cx="4064000" cy="368300"/>
          </a:xfrm>
          <a:prstGeom prst="rect">
            <a:avLst/>
          </a:prstGeom>
          <a:noFill/>
        </p:spPr>
        <p:txBody>
          <a:bodyPr wrap="square" rtlCol="0">
            <a:spAutoFit/>
          </a:bodyPr>
          <a:p>
            <a:endParaRPr lang="zh-CN" altLang="en-US"/>
          </a:p>
        </p:txBody>
      </p:sp>
    </p:spTree>
  </p:cSld>
  <p:clrMapOvr>
    <a:masterClrMapping/>
  </p:clrMapOvr>
  <p:transition spd="slow">
    <p:push dir="u"/>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5842" name="Rectangle 3"/>
          <p:cNvSpPr>
            <a:spLocks noGrp="1"/>
          </p:cNvSpPr>
          <p:nvPr>
            <p:ph idx="1"/>
          </p:nvPr>
        </p:nvSpPr>
        <p:spPr>
          <a:xfrm>
            <a:off x="1981200" y="228600"/>
            <a:ext cx="8229600" cy="3657600"/>
          </a:xfrm>
        </p:spPr>
        <p:txBody>
          <a:bodyPr vert="horz" wrap="square" lIns="91440" tIns="45720" rIns="91440" bIns="45720" anchor="t" anchorCtr="0">
            <a:normAutofit lnSpcReduction="20000"/>
          </a:bodyPr>
          <a:p>
            <a:pPr eaLnBrk="1" hangingPunct="1">
              <a:lnSpc>
                <a:spcPct val="110000"/>
              </a:lnSpc>
              <a:buNone/>
            </a:pPr>
            <a:r>
              <a:rPr lang="en-US" altLang="zh-CN" sz="2800" b="1" dirty="0">
                <a:solidFill>
                  <a:srgbClr val="990099"/>
                </a:solidFill>
                <a:latin typeface="楷体_GB2312" pitchFamily="49" charset="-122"/>
                <a:ea typeface="楷体_GB2312" pitchFamily="49" charset="-122"/>
              </a:rPr>
              <a:t>(3) </a:t>
            </a:r>
            <a:r>
              <a:rPr lang="zh-CN" altLang="en-US" sz="2800" b="1" dirty="0">
                <a:solidFill>
                  <a:srgbClr val="990099"/>
                </a:solidFill>
                <a:latin typeface="楷体_GB2312" pitchFamily="49" charset="-122"/>
                <a:ea typeface="楷体_GB2312" pitchFamily="49" charset="-122"/>
              </a:rPr>
              <a:t>浮点型数据的舍入误差</a:t>
            </a:r>
            <a:br>
              <a:rPr lang="zh-CN" altLang="en-US" sz="2800" b="1" dirty="0">
                <a:solidFill>
                  <a:srgbClr val="990099"/>
                </a:solidFill>
                <a:latin typeface="楷体_GB2312" pitchFamily="49" charset="-122"/>
                <a:ea typeface="楷体_GB2312" pitchFamily="49" charset="-122"/>
              </a:rPr>
            </a:br>
            <a:r>
              <a:rPr lang="en-US" altLang="zh-CN" sz="2600" b="1" dirty="0">
                <a:solidFill>
                  <a:srgbClr val="990099"/>
                </a:solidFill>
                <a:latin typeface="楷体_GB2312" pitchFamily="49" charset="-122"/>
                <a:ea typeface="楷体_GB2312" pitchFamily="49" charset="-122"/>
              </a:rPr>
              <a:t>#include &lt;stdio.h&gt;</a:t>
            </a:r>
            <a:br>
              <a:rPr lang="en-US" altLang="zh-CN" sz="2600" b="1" dirty="0">
                <a:solidFill>
                  <a:srgbClr val="990099"/>
                </a:solidFill>
                <a:latin typeface="楷体_GB2312" pitchFamily="49" charset="-122"/>
                <a:ea typeface="楷体_GB2312" pitchFamily="49" charset="-122"/>
              </a:rPr>
            </a:br>
            <a:r>
              <a:rPr lang="en-US" altLang="zh-CN" sz="2600" b="1" dirty="0">
                <a:solidFill>
                  <a:srgbClr val="990099"/>
                </a:solidFill>
                <a:latin typeface="楷体_GB2312" pitchFamily="49" charset="-122"/>
                <a:ea typeface="楷体_GB2312" pitchFamily="49" charset="-122"/>
              </a:rPr>
              <a:t>void main( )</a:t>
            </a:r>
            <a:br>
              <a:rPr lang="en-US" altLang="zh-CN" sz="2600" b="1" dirty="0">
                <a:solidFill>
                  <a:srgbClr val="990099"/>
                </a:solidFill>
                <a:latin typeface="楷体_GB2312" pitchFamily="49" charset="-122"/>
                <a:ea typeface="楷体_GB2312" pitchFamily="49" charset="-122"/>
              </a:rPr>
            </a:br>
            <a:r>
              <a:rPr lang="en-US" altLang="zh-CN" sz="2600" b="1" dirty="0">
                <a:solidFill>
                  <a:srgbClr val="990099"/>
                </a:solidFill>
                <a:latin typeface="楷体_GB2312" pitchFamily="49" charset="-122"/>
                <a:ea typeface="楷体_GB2312" pitchFamily="49" charset="-122"/>
              </a:rPr>
              <a:t>{float a,b;</a:t>
            </a:r>
            <a:br>
              <a:rPr lang="en-US" altLang="zh-CN" sz="2600" b="1" dirty="0">
                <a:solidFill>
                  <a:srgbClr val="990099"/>
                </a:solidFill>
                <a:latin typeface="楷体_GB2312" pitchFamily="49" charset="-122"/>
                <a:ea typeface="楷体_GB2312" pitchFamily="49" charset="-122"/>
              </a:rPr>
            </a:br>
            <a:r>
              <a:rPr lang="en-US" altLang="zh-CN" sz="2600" b="1" dirty="0">
                <a:solidFill>
                  <a:srgbClr val="990099"/>
                </a:solidFill>
                <a:latin typeface="楷体_GB2312" pitchFamily="49" charset="-122"/>
                <a:ea typeface="楷体_GB2312" pitchFamily="49" charset="-122"/>
              </a:rPr>
              <a:t> a = 123456.789e5;</a:t>
            </a:r>
            <a:br>
              <a:rPr lang="en-US" altLang="zh-CN" sz="2600" b="1" dirty="0">
                <a:solidFill>
                  <a:srgbClr val="990099"/>
                </a:solidFill>
                <a:latin typeface="楷体_GB2312" pitchFamily="49" charset="-122"/>
                <a:ea typeface="楷体_GB2312" pitchFamily="49" charset="-122"/>
              </a:rPr>
            </a:br>
            <a:r>
              <a:rPr lang="en-US" altLang="zh-CN" sz="2600" b="1" dirty="0">
                <a:solidFill>
                  <a:srgbClr val="990099"/>
                </a:solidFill>
                <a:latin typeface="楷体_GB2312" pitchFamily="49" charset="-122"/>
                <a:ea typeface="楷体_GB2312" pitchFamily="49" charset="-122"/>
              </a:rPr>
              <a:t> b = a + 20 ;</a:t>
            </a:r>
            <a:br>
              <a:rPr lang="en-US" altLang="zh-CN" sz="2600" b="1" dirty="0">
                <a:solidFill>
                  <a:srgbClr val="990099"/>
                </a:solidFill>
                <a:latin typeface="楷体_GB2312" pitchFamily="49" charset="-122"/>
                <a:ea typeface="楷体_GB2312" pitchFamily="49" charset="-122"/>
              </a:rPr>
            </a:br>
            <a:r>
              <a:rPr lang="en-US" altLang="zh-CN" sz="2600" b="1" dirty="0">
                <a:solidFill>
                  <a:srgbClr val="990099"/>
                </a:solidFill>
                <a:latin typeface="楷体_GB2312" pitchFamily="49" charset="-122"/>
                <a:ea typeface="楷体_GB2312" pitchFamily="49" charset="-122"/>
              </a:rPr>
              <a:t> printf(</a:t>
            </a:r>
            <a:r>
              <a:rPr lang="en-US" altLang="zh-CN" sz="2600" b="1" dirty="0">
                <a:solidFill>
                  <a:srgbClr val="990099"/>
                </a:solidFill>
                <a:latin typeface="Arial" panose="020B0604020202020204" pitchFamily="34" charset="0"/>
                <a:ea typeface="楷体_GB2312" pitchFamily="49" charset="-122"/>
              </a:rPr>
              <a:t>“</a:t>
            </a:r>
            <a:r>
              <a:rPr lang="en-US" altLang="zh-CN" sz="2600" b="1" dirty="0">
                <a:solidFill>
                  <a:srgbClr val="990099"/>
                </a:solidFill>
                <a:latin typeface="楷体_GB2312" pitchFamily="49" charset="-122"/>
                <a:ea typeface="楷体_GB2312" pitchFamily="49" charset="-122"/>
              </a:rPr>
              <a:t>a=%f,b=%f\n</a:t>
            </a:r>
            <a:r>
              <a:rPr lang="en-US" altLang="zh-CN" sz="2600" b="1" dirty="0">
                <a:solidFill>
                  <a:srgbClr val="990099"/>
                </a:solidFill>
                <a:latin typeface="Arial" panose="020B0604020202020204" pitchFamily="34" charset="0"/>
                <a:ea typeface="楷体_GB2312" pitchFamily="49" charset="-122"/>
              </a:rPr>
              <a:t>”</a:t>
            </a:r>
            <a:r>
              <a:rPr lang="en-US" altLang="zh-CN" sz="2600" b="1" dirty="0">
                <a:solidFill>
                  <a:srgbClr val="990099"/>
                </a:solidFill>
                <a:latin typeface="楷体_GB2312" pitchFamily="49" charset="-122"/>
                <a:ea typeface="楷体_GB2312" pitchFamily="49" charset="-122"/>
              </a:rPr>
              <a:t>,a,b);</a:t>
            </a:r>
            <a:br>
              <a:rPr lang="en-US" altLang="zh-CN" sz="2600" b="1" dirty="0">
                <a:solidFill>
                  <a:srgbClr val="990099"/>
                </a:solidFill>
                <a:latin typeface="楷体_GB2312" pitchFamily="49" charset="-122"/>
                <a:ea typeface="楷体_GB2312" pitchFamily="49" charset="-122"/>
              </a:rPr>
            </a:br>
            <a:r>
              <a:rPr lang="en-US" altLang="zh-CN" sz="2600" b="1" dirty="0">
                <a:solidFill>
                  <a:srgbClr val="990099"/>
                </a:solidFill>
                <a:latin typeface="楷体_GB2312" pitchFamily="49" charset="-122"/>
                <a:ea typeface="楷体_GB2312" pitchFamily="49" charset="-122"/>
              </a:rPr>
              <a:t>} </a:t>
            </a:r>
            <a:br>
              <a:rPr lang="en-US" altLang="zh-CN" sz="2600" b="1" dirty="0">
                <a:solidFill>
                  <a:srgbClr val="990099"/>
                </a:solidFill>
                <a:latin typeface="楷体_GB2312" pitchFamily="49" charset="-122"/>
                <a:ea typeface="楷体_GB2312" pitchFamily="49" charset="-122"/>
              </a:rPr>
            </a:br>
            <a:endParaRPr lang="en-US" altLang="zh-CN" sz="2600" b="1" dirty="0">
              <a:solidFill>
                <a:srgbClr val="990099"/>
              </a:solidFill>
              <a:latin typeface="楷体_GB2312" pitchFamily="49" charset="-122"/>
              <a:ea typeface="楷体_GB2312" pitchFamily="49" charset="-122"/>
            </a:endParaRPr>
          </a:p>
        </p:txBody>
      </p:sp>
      <p:sp>
        <p:nvSpPr>
          <p:cNvPr id="30724" name="Rectangle 4"/>
          <p:cNvSpPr/>
          <p:nvPr/>
        </p:nvSpPr>
        <p:spPr>
          <a:xfrm>
            <a:off x="2286000" y="3810000"/>
            <a:ext cx="7467600" cy="891540"/>
          </a:xfrm>
          <a:prstGeom prst="rect">
            <a:avLst/>
          </a:prstGeom>
          <a:solidFill>
            <a:srgbClr val="000000"/>
          </a:solidFill>
          <a:ln w="9525">
            <a:noFill/>
          </a:ln>
        </p:spPr>
        <p:txBody>
          <a:bodyPr>
            <a:spAutoFit/>
          </a:bodyPr>
          <a:p>
            <a:r>
              <a:rPr lang="zh-CN" altLang="en-US" sz="2600" b="1" dirty="0">
                <a:solidFill>
                  <a:schemeClr val="bg1"/>
                </a:solidFill>
                <a:latin typeface="楷体_GB2312" pitchFamily="49" charset="-122"/>
                <a:ea typeface="楷体_GB2312" pitchFamily="49" charset="-122"/>
              </a:rPr>
              <a:t>运行结果： </a:t>
            </a:r>
            <a:endParaRPr lang="zh-CN" altLang="en-US" sz="2600" b="1" dirty="0">
              <a:solidFill>
                <a:schemeClr val="bg1"/>
              </a:solidFill>
              <a:latin typeface="楷体_GB2312" pitchFamily="49" charset="-122"/>
              <a:ea typeface="楷体_GB2312" pitchFamily="49" charset="-122"/>
            </a:endParaRPr>
          </a:p>
          <a:p>
            <a:r>
              <a:rPr lang="en-US" altLang="zh-CN" sz="2600" b="1" dirty="0">
                <a:solidFill>
                  <a:schemeClr val="bg1"/>
                </a:solidFill>
                <a:latin typeface="楷体_GB2312" pitchFamily="49" charset="-122"/>
                <a:ea typeface="楷体_GB2312" pitchFamily="49" charset="-122"/>
              </a:rPr>
              <a:t>a=12345678848.000000,b=12345678868.000000</a:t>
            </a:r>
            <a:endParaRPr lang="en-US" altLang="zh-CN" sz="2600" b="1" dirty="0">
              <a:solidFill>
                <a:schemeClr val="bg1"/>
              </a:solidFill>
              <a:latin typeface="楷体_GB2312" pitchFamily="49" charset="-122"/>
              <a:ea typeface="楷体_GB2312" pitchFamily="49" charset="-122"/>
            </a:endParaRPr>
          </a:p>
        </p:txBody>
      </p:sp>
      <p:sp>
        <p:nvSpPr>
          <p:cNvPr id="30725" name="Rectangle 5"/>
          <p:cNvSpPr/>
          <p:nvPr/>
        </p:nvSpPr>
        <p:spPr>
          <a:xfrm>
            <a:off x="1905000" y="4648200"/>
            <a:ext cx="8534400" cy="1986280"/>
          </a:xfrm>
          <a:prstGeom prst="rect">
            <a:avLst/>
          </a:prstGeom>
          <a:noFill/>
          <a:ln w="9525">
            <a:noFill/>
          </a:ln>
        </p:spPr>
        <p:txBody>
          <a:bodyPr>
            <a:spAutoFit/>
          </a:bodyPr>
          <a:p>
            <a:pPr eaLnBrk="0" hangingPunct="0">
              <a:lnSpc>
                <a:spcPct val="110000"/>
              </a:lnSpc>
            </a:pPr>
            <a:r>
              <a:rPr lang="zh-CN" altLang="en-US" sz="2800" b="1" dirty="0">
                <a:solidFill>
                  <a:srgbClr val="FF3300"/>
                </a:solidFill>
                <a:latin typeface="楷体_GB2312" pitchFamily="49" charset="-122"/>
                <a:ea typeface="楷体_GB2312" pitchFamily="49" charset="-122"/>
              </a:rPr>
              <a:t>说明：一个浮点型变量只能保证的有效数字是</a:t>
            </a:r>
            <a:r>
              <a:rPr lang="en-US" altLang="zh-CN" sz="2800" b="1" dirty="0">
                <a:solidFill>
                  <a:srgbClr val="FF3300"/>
                </a:solidFill>
                <a:latin typeface="楷体_GB2312" pitchFamily="49" charset="-122"/>
                <a:ea typeface="楷体_GB2312" pitchFamily="49" charset="-122"/>
              </a:rPr>
              <a:t>7</a:t>
            </a:r>
            <a:r>
              <a:rPr lang="zh-CN" altLang="en-US" sz="2800" b="1" dirty="0">
                <a:solidFill>
                  <a:srgbClr val="FF3300"/>
                </a:solidFill>
                <a:latin typeface="楷体_GB2312" pitchFamily="49" charset="-122"/>
                <a:ea typeface="楷体_GB2312" pitchFamily="49" charset="-122"/>
              </a:rPr>
              <a:t>位有效数字，后面的数字是无意义的，并不准确地表示该数。应当避免将一个很大的数和一个很小的数直接相加或相减，否则就会</a:t>
            </a:r>
            <a:r>
              <a:rPr lang="zh-CN" altLang="en-US" sz="2800" b="1" dirty="0">
                <a:solidFill>
                  <a:srgbClr val="FF3300"/>
                </a:solidFill>
                <a:latin typeface="Arial" panose="020B0604020202020204" pitchFamily="34" charset="0"/>
                <a:ea typeface="楷体_GB2312" pitchFamily="49" charset="-122"/>
              </a:rPr>
              <a:t>“</a:t>
            </a:r>
            <a:r>
              <a:rPr lang="zh-CN" altLang="en-US" sz="2800" b="1" dirty="0">
                <a:solidFill>
                  <a:srgbClr val="FF3300"/>
                </a:solidFill>
                <a:latin typeface="楷体_GB2312" pitchFamily="49" charset="-122"/>
                <a:ea typeface="楷体_GB2312" pitchFamily="49" charset="-122"/>
              </a:rPr>
              <a:t>丢失</a:t>
            </a:r>
            <a:r>
              <a:rPr lang="zh-CN" altLang="en-US" sz="2800" b="1" dirty="0">
                <a:solidFill>
                  <a:srgbClr val="FF3300"/>
                </a:solidFill>
                <a:latin typeface="Arial" panose="020B0604020202020204" pitchFamily="34" charset="0"/>
                <a:ea typeface="楷体_GB2312" pitchFamily="49" charset="-122"/>
              </a:rPr>
              <a:t>”</a:t>
            </a:r>
            <a:r>
              <a:rPr lang="zh-CN" altLang="en-US" sz="2800" b="1" dirty="0">
                <a:solidFill>
                  <a:srgbClr val="FF3300"/>
                </a:solidFill>
                <a:latin typeface="楷体_GB2312" pitchFamily="49" charset="-122"/>
                <a:ea typeface="楷体_GB2312" pitchFamily="49" charset="-122"/>
              </a:rPr>
              <a:t>小的数</a:t>
            </a:r>
            <a:r>
              <a:rPr lang="en-US" altLang="zh-CN" sz="2800" b="1" dirty="0">
                <a:solidFill>
                  <a:srgbClr val="FF3300"/>
                </a:solidFill>
                <a:latin typeface="楷体_GB2312" pitchFamily="49" charset="-122"/>
                <a:ea typeface="楷体_GB2312" pitchFamily="49" charset="-122"/>
              </a:rPr>
              <a:t>.</a:t>
            </a:r>
            <a:endParaRPr lang="en-US" altLang="zh-CN" sz="2800" b="1" dirty="0">
              <a:solidFill>
                <a:srgbClr val="FF3300"/>
              </a:solidFill>
              <a:latin typeface="楷体_GB2312" pitchFamily="49" charset="-122"/>
              <a:ea typeface="楷体_GB2312" pitchFamily="49" charset="-122"/>
            </a:endParaRPr>
          </a:p>
        </p:txBody>
      </p:sp>
      <p:sp>
        <p:nvSpPr>
          <p:cNvPr id="35845" name="Text Box 6"/>
          <p:cNvSpPr txBox="1"/>
          <p:nvPr/>
        </p:nvSpPr>
        <p:spPr>
          <a:xfrm>
            <a:off x="6858000" y="1219200"/>
            <a:ext cx="3505200" cy="1383665"/>
          </a:xfrm>
          <a:prstGeom prst="rect">
            <a:avLst/>
          </a:prstGeom>
          <a:noFill/>
          <a:ln w="9525">
            <a:noFill/>
          </a:ln>
        </p:spPr>
        <p:txBody>
          <a:bodyPr>
            <a:spAutoFit/>
          </a:bodyPr>
          <a:p>
            <a:pPr>
              <a:spcBef>
                <a:spcPct val="50000"/>
              </a:spcBef>
            </a:pPr>
            <a:r>
              <a:rPr lang="zh-CN" altLang="en-US" sz="2800" b="1" dirty="0">
                <a:latin typeface="Verdana" panose="020B0604030504040204" pitchFamily="34" charset="0"/>
                <a:ea typeface="楷体_GB2312" pitchFamily="49" charset="-122"/>
              </a:rPr>
              <a:t>若数据超过有效位，则被舍去，故可能产生误差。</a:t>
            </a:r>
            <a:endParaRPr lang="zh-CN" altLang="en-US" sz="2800" b="1" dirty="0">
              <a:latin typeface="Verdana" panose="020B0604030504040204" pitchFamily="34" charset="0"/>
              <a:ea typeface="楷体_GB2312" pitchFamily="49" charset="-122"/>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0724"/>
                                        </p:tgtEl>
                                        <p:attrNameLst>
                                          <p:attrName>style.visibility</p:attrName>
                                        </p:attrNameLst>
                                      </p:cBhvr>
                                      <p:to>
                                        <p:strVal val="visible"/>
                                      </p:to>
                                    </p:set>
                                    <p:animEffect transition="in" filter="blinds(horizontal)">
                                      <p:cBhvr>
                                        <p:cTn id="7" dur="500"/>
                                        <p:tgtEl>
                                          <p:spTgt spid="3072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0725"/>
                                        </p:tgtEl>
                                        <p:attrNameLst>
                                          <p:attrName>style.visibility</p:attrName>
                                        </p:attrNameLst>
                                      </p:cBhvr>
                                      <p:to>
                                        <p:strVal val="visible"/>
                                      </p:to>
                                    </p:set>
                                    <p:animEffect transition="in" filter="blinds(horizontal)">
                                      <p:cBhvr>
                                        <p:cTn id="12" dur="500"/>
                                        <p:tgtEl>
                                          <p:spTgt spid="307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724" grpId="0" bldLvl="0" animBg="1"/>
      <p:bldP spid="30725"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2770" name="Rectangle 2"/>
          <p:cNvSpPr>
            <a:spLocks noGrp="1" noChangeArrowheads="1"/>
          </p:cNvSpPr>
          <p:nvPr>
            <p:ph type="title"/>
          </p:nvPr>
        </p:nvSpPr>
        <p:spPr>
          <a:xfrm>
            <a:off x="1752600" y="30163"/>
            <a:ext cx="8243888" cy="655638"/>
          </a:xfrm>
        </p:spPr>
        <p:txBody>
          <a:bodyPr vert="horz" wrap="square" lIns="91440" tIns="45720" rIns="91440" bIns="45720" numCol="1" anchor="b" anchorCtr="0" compatLnSpc="1">
            <a:normAutofit fontScale="90000"/>
          </a:bodyPr>
          <a:lstStyle/>
          <a:p>
            <a:pPr marL="0" marR="0" lvl="0" indent="0" algn="l" defTabSz="914400" rtl="0" eaLnBrk="1" fontAlgn="base" latinLnBrk="0" hangingPunct="1">
              <a:lnSpc>
                <a:spcPct val="90000"/>
              </a:lnSpc>
              <a:spcBef>
                <a:spcPct val="0"/>
              </a:spcBef>
              <a:spcAft>
                <a:spcPct val="0"/>
              </a:spcAft>
              <a:buClrTx/>
              <a:buSzTx/>
              <a:buFontTx/>
              <a:buNone/>
              <a:defRPr/>
            </a:pPr>
            <a:r>
              <a:rPr kumimoji="0" lang="en-US" altLang="zh-CN" sz="4000" b="1" i="0" u="none" strike="noStrike" kern="0" cap="none" spc="0" normalizeH="0" baseline="0" noProof="0" smtClean="0">
                <a:ln>
                  <a:noFill/>
                </a:ln>
                <a:solidFill>
                  <a:schemeClr val="tx2"/>
                </a:solidFill>
                <a:effectLst/>
                <a:uLnTx/>
                <a:uFillTx/>
                <a:latin typeface="Times New Roman" panose="02020603050405020304" pitchFamily="18" charset="0"/>
                <a:ea typeface="+mj-ea"/>
                <a:cs typeface="+mj-cs"/>
              </a:rPr>
              <a:t> </a:t>
            </a:r>
            <a:r>
              <a:rPr kumimoji="0" lang="en-US" altLang="zh-CN" sz="3600" b="1" i="0" u="none" strike="noStrike" kern="0" cap="none" spc="0" normalizeH="0" baseline="0" noProof="0" smtClean="0">
                <a:ln>
                  <a:noFill/>
                </a:ln>
                <a:solidFill>
                  <a:schemeClr val="tx2"/>
                </a:solidFill>
                <a:effectLst/>
                <a:uLnTx/>
                <a:uFillTx/>
                <a:latin typeface="Times New Roman" panose="02020603050405020304" pitchFamily="18" charset="0"/>
                <a:ea typeface="+mj-ea"/>
                <a:cs typeface="+mj-cs"/>
              </a:rPr>
              <a:t>2.5 </a:t>
            </a:r>
            <a:r>
              <a:rPr kumimoji="0" lang="zh-CN" altLang="en-US" sz="3600" b="1" i="0" u="none" strike="noStrike" kern="0" cap="none" spc="0" normalizeH="0" baseline="0" noProof="0" smtClean="0">
                <a:ln>
                  <a:noFill/>
                </a:ln>
                <a:solidFill>
                  <a:schemeClr val="tx2"/>
                </a:solidFill>
                <a:effectLst/>
                <a:uLnTx/>
                <a:uFillTx/>
                <a:latin typeface="Times New Roman" panose="02020603050405020304" pitchFamily="18" charset="0"/>
                <a:ea typeface="+mj-ea"/>
                <a:cs typeface="+mj-cs"/>
              </a:rPr>
              <a:t>字符型数据</a:t>
            </a:r>
            <a:r>
              <a:rPr kumimoji="0" lang="zh-CN" altLang="en-US" sz="4400" b="0" i="0" u="none" strike="noStrike" kern="0" cap="none" spc="0" normalizeH="0" baseline="0" noProof="0" smtClean="0">
                <a:ln>
                  <a:noFill/>
                </a:ln>
                <a:solidFill>
                  <a:schemeClr val="tx2"/>
                </a:solidFill>
                <a:effectLst>
                  <a:outerShdw blurRad="38100" dist="38100" dir="2700000" algn="tl">
                    <a:srgbClr val="C0C0C0"/>
                  </a:outerShdw>
                </a:effectLst>
                <a:uLnTx/>
                <a:uFillTx/>
                <a:latin typeface="+mj-lt"/>
                <a:ea typeface="+mj-ea"/>
                <a:cs typeface="+mj-cs"/>
              </a:rPr>
              <a:t> </a:t>
            </a:r>
            <a:endParaRPr kumimoji="0" lang="zh-CN" altLang="en-US" sz="4400" b="0" i="0" u="none" strike="noStrike" kern="0" cap="none" spc="0" normalizeH="0" baseline="0" noProof="0" smtClean="0">
              <a:ln>
                <a:noFill/>
              </a:ln>
              <a:solidFill>
                <a:schemeClr val="tx2"/>
              </a:solidFill>
              <a:effectLst>
                <a:outerShdw blurRad="38100" dist="38100" dir="2700000" algn="tl">
                  <a:srgbClr val="C0C0C0"/>
                </a:outerShdw>
              </a:effectLst>
              <a:uLnTx/>
              <a:uFillTx/>
              <a:latin typeface="+mj-lt"/>
              <a:ea typeface="+mj-ea"/>
              <a:cs typeface="+mj-cs"/>
            </a:endParaRPr>
          </a:p>
        </p:txBody>
      </p:sp>
      <p:sp>
        <p:nvSpPr>
          <p:cNvPr id="36867" name="Rectangle 3"/>
          <p:cNvSpPr>
            <a:spLocks noGrp="1"/>
          </p:cNvSpPr>
          <p:nvPr>
            <p:ph idx="1"/>
          </p:nvPr>
        </p:nvSpPr>
        <p:spPr>
          <a:xfrm>
            <a:off x="1968500" y="1554163"/>
            <a:ext cx="8699500" cy="4495800"/>
          </a:xfrm>
        </p:spPr>
        <p:txBody>
          <a:bodyPr vert="horz" wrap="square" lIns="91440" tIns="45720" rIns="91440" bIns="45720" anchor="t" anchorCtr="0">
            <a:normAutofit fontScale="90000" lnSpcReduction="10000"/>
          </a:bodyPr>
          <a:p>
            <a:pPr eaLnBrk="1" hangingPunct="1">
              <a:lnSpc>
                <a:spcPct val="80000"/>
              </a:lnSpc>
              <a:buNone/>
            </a:pPr>
            <a:r>
              <a:rPr lang="en-US" altLang="zh-CN" sz="2600" b="1" dirty="0">
                <a:solidFill>
                  <a:srgbClr val="990099"/>
                </a:solidFill>
                <a:latin typeface="楷体_GB2312" pitchFamily="49" charset="-122"/>
                <a:ea typeface="楷体_GB2312" pitchFamily="49" charset="-122"/>
              </a:rPr>
              <a:t>(1)</a:t>
            </a:r>
            <a:r>
              <a:rPr lang="zh-CN" altLang="en-US" sz="2600" b="1" dirty="0">
                <a:solidFill>
                  <a:srgbClr val="990099"/>
                </a:solidFill>
                <a:latin typeface="楷体_GB2312" pitchFamily="49" charset="-122"/>
                <a:ea typeface="楷体_GB2312" pitchFamily="49" charset="-122"/>
              </a:rPr>
              <a:t>用单引号包含的一个字符是字符型常量</a:t>
            </a:r>
            <a:endParaRPr lang="zh-CN" altLang="en-US" sz="2600" b="1" dirty="0">
              <a:solidFill>
                <a:srgbClr val="990099"/>
              </a:solidFill>
              <a:latin typeface="楷体_GB2312" pitchFamily="49" charset="-122"/>
              <a:ea typeface="楷体_GB2312" pitchFamily="49" charset="-122"/>
            </a:endParaRPr>
          </a:p>
          <a:p>
            <a:pPr eaLnBrk="1" hangingPunct="1">
              <a:lnSpc>
                <a:spcPct val="80000"/>
              </a:lnSpc>
              <a:buNone/>
            </a:pPr>
            <a:r>
              <a:rPr lang="zh-CN" altLang="en-US" sz="2600" b="1" dirty="0">
                <a:solidFill>
                  <a:srgbClr val="990099"/>
                </a:solidFill>
                <a:latin typeface="楷体_GB2312" pitchFamily="49" charset="-122"/>
                <a:ea typeface="楷体_GB2312" pitchFamily="49" charset="-122"/>
              </a:rPr>
              <a:t>如：</a:t>
            </a:r>
            <a:r>
              <a:rPr lang="zh-CN" altLang="en-US" sz="2600" b="1" dirty="0">
                <a:solidFill>
                  <a:srgbClr val="990099"/>
                </a:solidFill>
                <a:latin typeface="Arial" panose="020B0604020202020204" pitchFamily="34" charset="0"/>
                <a:ea typeface="楷体_GB2312" pitchFamily="49" charset="-122"/>
              </a:rPr>
              <a:t>‘</a:t>
            </a:r>
            <a:r>
              <a:rPr lang="en-US" altLang="zh-CN" sz="2600" b="1" dirty="0">
                <a:solidFill>
                  <a:srgbClr val="990099"/>
                </a:solidFill>
                <a:latin typeface="楷体_GB2312" pitchFamily="49" charset="-122"/>
                <a:ea typeface="楷体_GB2312" pitchFamily="49" charset="-122"/>
              </a:rPr>
              <a:t>a</a:t>
            </a:r>
            <a:r>
              <a:rPr lang="en-US" altLang="zh-CN" sz="2600" b="1" dirty="0">
                <a:solidFill>
                  <a:srgbClr val="990099"/>
                </a:solidFill>
                <a:latin typeface="Arial" panose="020B0604020202020204" pitchFamily="34" charset="0"/>
                <a:ea typeface="楷体_GB2312" pitchFamily="49" charset="-122"/>
              </a:rPr>
              <a:t>’</a:t>
            </a:r>
            <a:r>
              <a:rPr lang="zh-CN" altLang="en-US" sz="2600" b="1" dirty="0">
                <a:solidFill>
                  <a:srgbClr val="990099"/>
                </a:solidFill>
                <a:latin typeface="楷体_GB2312" pitchFamily="49" charset="-122"/>
                <a:ea typeface="楷体_GB2312" pitchFamily="49" charset="-122"/>
              </a:rPr>
              <a:t>、</a:t>
            </a:r>
            <a:r>
              <a:rPr lang="zh-CN" altLang="en-US" sz="2600" b="1" dirty="0">
                <a:solidFill>
                  <a:srgbClr val="990099"/>
                </a:solidFill>
                <a:latin typeface="Arial" panose="020B0604020202020204" pitchFamily="34" charset="0"/>
                <a:ea typeface="楷体_GB2312" pitchFamily="49" charset="-122"/>
              </a:rPr>
              <a:t>‘</a:t>
            </a:r>
            <a:r>
              <a:rPr lang="en-US" altLang="zh-CN" sz="2600" b="1" dirty="0">
                <a:solidFill>
                  <a:srgbClr val="990099"/>
                </a:solidFill>
                <a:latin typeface="楷体_GB2312" pitchFamily="49" charset="-122"/>
                <a:ea typeface="楷体_GB2312" pitchFamily="49" charset="-122"/>
              </a:rPr>
              <a:t>A</a:t>
            </a:r>
            <a:r>
              <a:rPr lang="en-US" altLang="zh-CN" sz="2600" b="1" dirty="0">
                <a:solidFill>
                  <a:srgbClr val="990099"/>
                </a:solidFill>
                <a:latin typeface="Arial" panose="020B0604020202020204" pitchFamily="34" charset="0"/>
                <a:ea typeface="楷体_GB2312" pitchFamily="49" charset="-122"/>
              </a:rPr>
              <a:t>’</a:t>
            </a:r>
            <a:r>
              <a:rPr lang="zh-CN" altLang="en-US" sz="2600" b="1" dirty="0">
                <a:solidFill>
                  <a:srgbClr val="990099"/>
                </a:solidFill>
                <a:latin typeface="楷体_GB2312" pitchFamily="49" charset="-122"/>
                <a:ea typeface="楷体_GB2312" pitchFamily="49" charset="-122"/>
              </a:rPr>
              <a:t>、</a:t>
            </a:r>
            <a:r>
              <a:rPr lang="zh-CN" altLang="en-US" sz="2600" b="1" dirty="0">
                <a:solidFill>
                  <a:srgbClr val="990099"/>
                </a:solidFill>
                <a:latin typeface="Arial" panose="020B0604020202020204" pitchFamily="34" charset="0"/>
                <a:ea typeface="楷体_GB2312" pitchFamily="49" charset="-122"/>
              </a:rPr>
              <a:t>‘</a:t>
            </a:r>
            <a:r>
              <a:rPr lang="en-US" altLang="zh-CN" sz="2600" b="1" dirty="0">
                <a:solidFill>
                  <a:srgbClr val="990099"/>
                </a:solidFill>
                <a:latin typeface="楷体_GB2312" pitchFamily="49" charset="-122"/>
                <a:ea typeface="楷体_GB2312" pitchFamily="49" charset="-122"/>
              </a:rPr>
              <a:t>b</a:t>
            </a:r>
            <a:r>
              <a:rPr lang="en-US" altLang="zh-CN" sz="2600" b="1" dirty="0">
                <a:solidFill>
                  <a:srgbClr val="990099"/>
                </a:solidFill>
                <a:latin typeface="Arial" panose="020B0604020202020204" pitchFamily="34" charset="0"/>
                <a:ea typeface="楷体_GB2312" pitchFamily="49" charset="-122"/>
              </a:rPr>
              <a:t>’</a:t>
            </a:r>
            <a:r>
              <a:rPr lang="zh-CN" altLang="en-US" sz="2600" b="1" dirty="0">
                <a:solidFill>
                  <a:srgbClr val="990099"/>
                </a:solidFill>
                <a:latin typeface="楷体_GB2312" pitchFamily="49" charset="-122"/>
                <a:ea typeface="楷体_GB2312" pitchFamily="49" charset="-122"/>
              </a:rPr>
              <a:t>、</a:t>
            </a:r>
            <a:r>
              <a:rPr lang="zh-CN" altLang="en-US" sz="2600" b="1" dirty="0">
                <a:solidFill>
                  <a:srgbClr val="990099"/>
                </a:solidFill>
                <a:latin typeface="Arial" panose="020B0604020202020204" pitchFamily="34" charset="0"/>
                <a:ea typeface="楷体_GB2312" pitchFamily="49" charset="-122"/>
              </a:rPr>
              <a:t>‘</a:t>
            </a:r>
            <a:r>
              <a:rPr lang="zh-CN" altLang="en-US" sz="2600" b="1" dirty="0">
                <a:solidFill>
                  <a:srgbClr val="990099"/>
                </a:solidFill>
                <a:latin typeface="楷体_GB2312" pitchFamily="49" charset="-122"/>
                <a:ea typeface="楷体_GB2312" pitchFamily="49" charset="-122"/>
              </a:rPr>
              <a:t>*</a:t>
            </a:r>
            <a:r>
              <a:rPr lang="zh-CN" altLang="en-US" sz="2600" b="1" dirty="0">
                <a:solidFill>
                  <a:srgbClr val="990099"/>
                </a:solidFill>
                <a:latin typeface="Arial" panose="020B0604020202020204" pitchFamily="34" charset="0"/>
                <a:ea typeface="楷体_GB2312" pitchFamily="49" charset="-122"/>
              </a:rPr>
              <a:t>’</a:t>
            </a:r>
            <a:r>
              <a:rPr lang="zh-CN" altLang="en-US" sz="2600" b="1" dirty="0">
                <a:solidFill>
                  <a:srgbClr val="990099"/>
                </a:solidFill>
                <a:latin typeface="楷体_GB2312" pitchFamily="49" charset="-122"/>
                <a:ea typeface="楷体_GB2312" pitchFamily="49" charset="-122"/>
              </a:rPr>
              <a:t>、</a:t>
            </a:r>
            <a:r>
              <a:rPr lang="zh-CN" altLang="en-US" sz="2600" b="1" dirty="0">
                <a:solidFill>
                  <a:srgbClr val="990099"/>
                </a:solidFill>
                <a:latin typeface="Arial" panose="020B0604020202020204" pitchFamily="34" charset="0"/>
                <a:ea typeface="楷体_GB2312" pitchFamily="49" charset="-122"/>
              </a:rPr>
              <a:t>‘</a:t>
            </a:r>
            <a:r>
              <a:rPr lang="en-US" altLang="zh-CN" sz="2600" b="1" dirty="0">
                <a:solidFill>
                  <a:srgbClr val="990099"/>
                </a:solidFill>
                <a:latin typeface="楷体_GB2312" pitchFamily="49" charset="-122"/>
                <a:ea typeface="楷体_GB2312" pitchFamily="49" charset="-122"/>
              </a:rPr>
              <a:t>$</a:t>
            </a:r>
            <a:r>
              <a:rPr lang="en-US" altLang="zh-CN" sz="2600" b="1" dirty="0">
                <a:solidFill>
                  <a:srgbClr val="990099"/>
                </a:solidFill>
                <a:latin typeface="Arial" panose="020B0604020202020204" pitchFamily="34" charset="0"/>
                <a:ea typeface="楷体_GB2312" pitchFamily="49" charset="-122"/>
              </a:rPr>
              <a:t>’</a:t>
            </a:r>
            <a:endParaRPr lang="en-US" altLang="zh-CN" sz="2600" b="1" dirty="0">
              <a:solidFill>
                <a:srgbClr val="990099"/>
              </a:solidFill>
              <a:latin typeface="楷体_GB2312" pitchFamily="49" charset="-122"/>
              <a:ea typeface="楷体_GB2312" pitchFamily="49" charset="-122"/>
            </a:endParaRPr>
          </a:p>
          <a:p>
            <a:pPr eaLnBrk="1" hangingPunct="1">
              <a:lnSpc>
                <a:spcPct val="80000"/>
              </a:lnSpc>
              <a:buNone/>
            </a:pPr>
            <a:r>
              <a:rPr lang="en-US" altLang="zh-CN" sz="2600" b="1" dirty="0">
                <a:solidFill>
                  <a:srgbClr val="990099"/>
                </a:solidFill>
                <a:latin typeface="楷体_GB2312" pitchFamily="49" charset="-122"/>
                <a:ea typeface="楷体_GB2312" pitchFamily="49" charset="-122"/>
              </a:rPr>
              <a:t>(2)</a:t>
            </a:r>
            <a:r>
              <a:rPr lang="zh-CN" altLang="en-US" sz="2600" b="1" dirty="0">
                <a:solidFill>
                  <a:srgbClr val="990099"/>
                </a:solidFill>
                <a:latin typeface="楷体_GB2312" pitchFamily="49" charset="-122"/>
                <a:ea typeface="楷体_GB2312" pitchFamily="49" charset="-122"/>
              </a:rPr>
              <a:t>转义字符：特殊的字符常量，都以</a:t>
            </a:r>
            <a:r>
              <a:rPr lang="zh-CN" altLang="en-US" sz="2600" b="1" dirty="0">
                <a:solidFill>
                  <a:srgbClr val="990099"/>
                </a:solidFill>
                <a:latin typeface="Arial" panose="020B0604020202020204" pitchFamily="34" charset="0"/>
                <a:ea typeface="楷体_GB2312" pitchFamily="49" charset="-122"/>
              </a:rPr>
              <a:t>“</a:t>
            </a:r>
            <a:r>
              <a:rPr lang="en-US" altLang="zh-CN" sz="2600" b="1" dirty="0">
                <a:solidFill>
                  <a:srgbClr val="990099"/>
                </a:solidFill>
                <a:latin typeface="楷体_GB2312" pitchFamily="49" charset="-122"/>
                <a:ea typeface="楷体_GB2312" pitchFamily="49" charset="-122"/>
              </a:rPr>
              <a:t>\</a:t>
            </a:r>
            <a:r>
              <a:rPr lang="en-US" altLang="zh-CN" sz="2600" b="1" dirty="0">
                <a:solidFill>
                  <a:srgbClr val="990099"/>
                </a:solidFill>
                <a:latin typeface="Arial" panose="020B0604020202020204" pitchFamily="34" charset="0"/>
                <a:ea typeface="楷体_GB2312" pitchFamily="49" charset="-122"/>
              </a:rPr>
              <a:t>”</a:t>
            </a:r>
            <a:r>
              <a:rPr lang="zh-CN" altLang="en-US" sz="2600" b="1" dirty="0">
                <a:solidFill>
                  <a:srgbClr val="990099"/>
                </a:solidFill>
                <a:latin typeface="楷体_GB2312" pitchFamily="49" charset="-122"/>
                <a:ea typeface="楷体_GB2312" pitchFamily="49" charset="-122"/>
              </a:rPr>
              <a:t>开头 </a:t>
            </a:r>
            <a:r>
              <a:rPr lang="en-US" altLang="zh-CN" sz="2000" b="1" dirty="0">
                <a:solidFill>
                  <a:srgbClr val="FF3300"/>
                </a:solidFill>
                <a:latin typeface="楷体_GB2312" pitchFamily="49" charset="-122"/>
                <a:ea typeface="楷体_GB2312" pitchFamily="49" charset="-122"/>
              </a:rPr>
              <a:t>(</a:t>
            </a:r>
            <a:r>
              <a:rPr lang="zh-CN" altLang="en-US" sz="2000" b="1" dirty="0">
                <a:solidFill>
                  <a:srgbClr val="FF3300"/>
                </a:solidFill>
                <a:latin typeface="楷体_GB2312" pitchFamily="49" charset="-122"/>
                <a:ea typeface="楷体_GB2312" pitchFamily="49" charset="-122"/>
              </a:rPr>
              <a:t>代表一个字符</a:t>
            </a:r>
            <a:r>
              <a:rPr lang="en-US" altLang="zh-CN" sz="2000" b="1" dirty="0">
                <a:solidFill>
                  <a:srgbClr val="FF3300"/>
                </a:solidFill>
                <a:latin typeface="楷体_GB2312" pitchFamily="49" charset="-122"/>
                <a:ea typeface="楷体_GB2312" pitchFamily="49" charset="-122"/>
              </a:rPr>
              <a:t>)</a:t>
            </a:r>
            <a:endParaRPr lang="en-US" altLang="zh-CN" sz="2000" b="1" dirty="0">
              <a:solidFill>
                <a:srgbClr val="FF3300"/>
              </a:solidFill>
              <a:latin typeface="楷体_GB2312" pitchFamily="49" charset="-122"/>
              <a:ea typeface="楷体_GB2312" pitchFamily="49" charset="-122"/>
            </a:endParaRPr>
          </a:p>
          <a:p>
            <a:pPr eaLnBrk="1" hangingPunct="1">
              <a:lnSpc>
                <a:spcPct val="80000"/>
              </a:lnSpc>
              <a:buNone/>
            </a:pPr>
            <a:r>
              <a:rPr lang="en-US" altLang="zh-CN" sz="2600" b="1" dirty="0">
                <a:solidFill>
                  <a:srgbClr val="990099"/>
                </a:solidFill>
                <a:latin typeface="楷体_GB2312" pitchFamily="49" charset="-122"/>
                <a:ea typeface="楷体_GB2312" pitchFamily="49" charset="-122"/>
              </a:rPr>
              <a:t>\</a:t>
            </a:r>
            <a:r>
              <a:rPr lang="en-US" altLang="en-US" sz="2600" b="1" dirty="0">
                <a:solidFill>
                  <a:srgbClr val="990099"/>
                </a:solidFill>
                <a:latin typeface="楷体_GB2312" pitchFamily="49" charset="-122"/>
                <a:ea typeface="楷体_GB2312" pitchFamily="49" charset="-122"/>
              </a:rPr>
              <a:t>n  </a:t>
            </a:r>
            <a:r>
              <a:rPr lang="zh-CN" altLang="en-US" sz="2600" b="1" dirty="0">
                <a:solidFill>
                  <a:srgbClr val="990099"/>
                </a:solidFill>
                <a:latin typeface="楷体_GB2312" pitchFamily="49" charset="-122"/>
                <a:ea typeface="楷体_GB2312" pitchFamily="49" charset="-122"/>
              </a:rPr>
              <a:t>换行</a:t>
            </a:r>
            <a:r>
              <a:rPr lang="en-US" altLang="zh-CN" sz="2600" b="1" dirty="0">
                <a:solidFill>
                  <a:srgbClr val="990099"/>
                </a:solidFill>
                <a:latin typeface="楷体_GB2312" pitchFamily="49" charset="-122"/>
                <a:ea typeface="楷体_GB2312" pitchFamily="49" charset="-122"/>
              </a:rPr>
              <a:t>,</a:t>
            </a:r>
            <a:r>
              <a:rPr lang="zh-CN" altLang="en-US" sz="2600" b="1" dirty="0">
                <a:solidFill>
                  <a:srgbClr val="990099"/>
                </a:solidFill>
                <a:latin typeface="楷体_GB2312" pitchFamily="49" charset="-122"/>
                <a:ea typeface="楷体_GB2312" pitchFamily="49" charset="-122"/>
              </a:rPr>
              <a:t>移到下一行开头        </a:t>
            </a:r>
            <a:r>
              <a:rPr lang="en-US" altLang="zh-CN" sz="2600" b="1" dirty="0">
                <a:solidFill>
                  <a:srgbClr val="990099"/>
                </a:solidFill>
                <a:latin typeface="楷体_GB2312" pitchFamily="49" charset="-122"/>
                <a:ea typeface="楷体_GB2312" pitchFamily="49" charset="-122"/>
              </a:rPr>
              <a:t>\0   </a:t>
            </a:r>
            <a:r>
              <a:rPr lang="zh-CN" altLang="en-US" sz="2600" b="1" dirty="0">
                <a:solidFill>
                  <a:srgbClr val="990099"/>
                </a:solidFill>
                <a:latin typeface="楷体_GB2312" pitchFamily="49" charset="-122"/>
                <a:ea typeface="楷体_GB2312" pitchFamily="49" charset="-122"/>
              </a:rPr>
              <a:t>空值 </a:t>
            </a:r>
            <a:endParaRPr lang="zh-CN" altLang="en-US" sz="2600" b="1" dirty="0">
              <a:solidFill>
                <a:srgbClr val="990099"/>
              </a:solidFill>
              <a:latin typeface="楷体_GB2312" pitchFamily="49" charset="-122"/>
              <a:ea typeface="楷体_GB2312" pitchFamily="49" charset="-122"/>
            </a:endParaRPr>
          </a:p>
          <a:p>
            <a:pPr eaLnBrk="1" hangingPunct="1">
              <a:lnSpc>
                <a:spcPct val="80000"/>
              </a:lnSpc>
              <a:buNone/>
            </a:pPr>
            <a:r>
              <a:rPr lang="en-US" altLang="zh-CN" sz="2600" b="1" dirty="0">
                <a:solidFill>
                  <a:srgbClr val="990099"/>
                </a:solidFill>
                <a:latin typeface="楷体_GB2312" pitchFamily="49" charset="-122"/>
                <a:ea typeface="楷体_GB2312" pitchFamily="49" charset="-122"/>
              </a:rPr>
              <a:t>\</a:t>
            </a:r>
            <a:r>
              <a:rPr lang="en-US" altLang="en-US" sz="2600" b="1" dirty="0">
                <a:solidFill>
                  <a:srgbClr val="990099"/>
                </a:solidFill>
                <a:latin typeface="楷体_GB2312" pitchFamily="49" charset="-122"/>
                <a:ea typeface="楷体_GB2312" pitchFamily="49" charset="-122"/>
              </a:rPr>
              <a:t>t  </a:t>
            </a:r>
            <a:r>
              <a:rPr lang="zh-CN" altLang="zh-CN" sz="2600" b="1" dirty="0">
                <a:solidFill>
                  <a:srgbClr val="990099"/>
                </a:solidFill>
                <a:latin typeface="楷体_GB2312" pitchFamily="49" charset="-122"/>
                <a:ea typeface="楷体_GB2312" pitchFamily="49" charset="-122"/>
              </a:rPr>
              <a:t>横</a:t>
            </a:r>
            <a:r>
              <a:rPr lang="zh-CN" altLang="en-US" sz="2600" b="1" dirty="0">
                <a:solidFill>
                  <a:srgbClr val="990099"/>
                </a:solidFill>
                <a:latin typeface="楷体_GB2312" pitchFamily="49" charset="-122"/>
                <a:ea typeface="楷体_GB2312" pitchFamily="49" charset="-122"/>
              </a:rPr>
              <a:t>向跳格</a:t>
            </a:r>
            <a:r>
              <a:rPr lang="en-US" altLang="zh-CN" sz="2600" b="1" dirty="0">
                <a:solidFill>
                  <a:srgbClr val="990099"/>
                </a:solidFill>
                <a:latin typeface="楷体_GB2312" pitchFamily="49" charset="-122"/>
                <a:ea typeface="楷体_GB2312" pitchFamily="49" charset="-122"/>
              </a:rPr>
              <a:t>(</a:t>
            </a:r>
            <a:r>
              <a:rPr lang="zh-CN" altLang="en-US" sz="2600" b="1" dirty="0">
                <a:solidFill>
                  <a:srgbClr val="990099"/>
                </a:solidFill>
                <a:latin typeface="楷体_GB2312" pitchFamily="49" charset="-122"/>
                <a:ea typeface="楷体_GB2312" pitchFamily="49" charset="-122"/>
              </a:rPr>
              <a:t>每</a:t>
            </a:r>
            <a:r>
              <a:rPr lang="en-US" altLang="zh-CN" sz="2600" b="1" dirty="0">
                <a:solidFill>
                  <a:srgbClr val="990099"/>
                </a:solidFill>
                <a:latin typeface="楷体_GB2312" pitchFamily="49" charset="-122"/>
                <a:ea typeface="楷体_GB2312" pitchFamily="49" charset="-122"/>
              </a:rPr>
              <a:t>8</a:t>
            </a:r>
            <a:r>
              <a:rPr lang="zh-CN" altLang="en-US" sz="2600" b="1" dirty="0">
                <a:solidFill>
                  <a:srgbClr val="990099"/>
                </a:solidFill>
                <a:latin typeface="楷体_GB2312" pitchFamily="49" charset="-122"/>
                <a:ea typeface="楷体_GB2312" pitchFamily="49" charset="-122"/>
              </a:rPr>
              <a:t>列为一制表位</a:t>
            </a:r>
            <a:r>
              <a:rPr lang="en-US" altLang="zh-CN" sz="2600" b="1" dirty="0">
                <a:solidFill>
                  <a:srgbClr val="990099"/>
                </a:solidFill>
                <a:latin typeface="楷体_GB2312" pitchFamily="49" charset="-122"/>
                <a:ea typeface="楷体_GB2312" pitchFamily="49" charset="-122"/>
              </a:rPr>
              <a:t>)  \v   </a:t>
            </a:r>
            <a:r>
              <a:rPr lang="zh-CN" altLang="en-US" sz="2600" b="1" dirty="0">
                <a:solidFill>
                  <a:srgbClr val="990099"/>
                </a:solidFill>
                <a:latin typeface="楷体_GB2312" pitchFamily="49" charset="-122"/>
                <a:ea typeface="楷体_GB2312" pitchFamily="49" charset="-122"/>
              </a:rPr>
              <a:t>纵向跳格</a:t>
            </a:r>
            <a:endParaRPr lang="zh-CN" altLang="en-US" sz="2600" b="1" dirty="0">
              <a:solidFill>
                <a:srgbClr val="990099"/>
              </a:solidFill>
              <a:latin typeface="楷体_GB2312" pitchFamily="49" charset="-122"/>
              <a:ea typeface="楷体_GB2312" pitchFamily="49" charset="-122"/>
            </a:endParaRPr>
          </a:p>
          <a:p>
            <a:pPr eaLnBrk="1" hangingPunct="1">
              <a:lnSpc>
                <a:spcPct val="80000"/>
              </a:lnSpc>
              <a:buNone/>
            </a:pPr>
            <a:r>
              <a:rPr lang="en-US" altLang="zh-CN" sz="2600" b="1" dirty="0">
                <a:solidFill>
                  <a:srgbClr val="990099"/>
                </a:solidFill>
                <a:latin typeface="楷体_GB2312" pitchFamily="49" charset="-122"/>
                <a:ea typeface="楷体_GB2312" pitchFamily="49" charset="-122"/>
              </a:rPr>
              <a:t>\</a:t>
            </a:r>
            <a:r>
              <a:rPr lang="en-US" altLang="en-US" sz="2600" b="1" dirty="0">
                <a:solidFill>
                  <a:srgbClr val="990099"/>
                </a:solidFill>
                <a:latin typeface="楷体_GB2312" pitchFamily="49" charset="-122"/>
                <a:ea typeface="楷体_GB2312" pitchFamily="49" charset="-122"/>
              </a:rPr>
              <a:t>r  </a:t>
            </a:r>
            <a:r>
              <a:rPr lang="zh-CN" altLang="zh-CN" sz="2600" b="1" dirty="0">
                <a:solidFill>
                  <a:srgbClr val="990099"/>
                </a:solidFill>
                <a:latin typeface="楷体_GB2312" pitchFamily="49" charset="-122"/>
                <a:ea typeface="楷体_GB2312" pitchFamily="49" charset="-122"/>
              </a:rPr>
              <a:t>回</a:t>
            </a:r>
            <a:r>
              <a:rPr lang="zh-CN" altLang="en-US" sz="2600" b="1" dirty="0">
                <a:solidFill>
                  <a:srgbClr val="990099"/>
                </a:solidFill>
                <a:latin typeface="楷体_GB2312" pitchFamily="49" charset="-122"/>
                <a:ea typeface="楷体_GB2312" pitchFamily="49" charset="-122"/>
              </a:rPr>
              <a:t>车</a:t>
            </a:r>
            <a:r>
              <a:rPr lang="en-US" altLang="zh-CN" sz="2600" b="1" dirty="0">
                <a:solidFill>
                  <a:srgbClr val="990099"/>
                </a:solidFill>
                <a:latin typeface="楷体_GB2312" pitchFamily="49" charset="-122"/>
                <a:ea typeface="楷体_GB2312" pitchFamily="49" charset="-122"/>
              </a:rPr>
              <a:t>,</a:t>
            </a:r>
            <a:r>
              <a:rPr lang="zh-CN" altLang="en-US" sz="2600" b="1" dirty="0">
                <a:solidFill>
                  <a:srgbClr val="990099"/>
                </a:solidFill>
                <a:latin typeface="楷体_GB2312" pitchFamily="49" charset="-122"/>
                <a:ea typeface="楷体_GB2312" pitchFamily="49" charset="-122"/>
              </a:rPr>
              <a:t>移到本行开头          </a:t>
            </a:r>
            <a:r>
              <a:rPr lang="en-US" altLang="zh-CN" sz="2600" b="1" dirty="0">
                <a:solidFill>
                  <a:srgbClr val="990099"/>
                </a:solidFill>
                <a:latin typeface="楷体_GB2312" pitchFamily="49" charset="-122"/>
                <a:ea typeface="楷体_GB2312" pitchFamily="49" charset="-122"/>
              </a:rPr>
              <a:t>\a   </a:t>
            </a:r>
            <a:r>
              <a:rPr lang="zh-CN" altLang="en-US" sz="2600" b="1" dirty="0">
                <a:solidFill>
                  <a:srgbClr val="990099"/>
                </a:solidFill>
                <a:latin typeface="楷体_GB2312" pitchFamily="49" charset="-122"/>
                <a:ea typeface="楷体_GB2312" pitchFamily="49" charset="-122"/>
              </a:rPr>
              <a:t>报警</a:t>
            </a:r>
            <a:endParaRPr lang="zh-CN" altLang="en-US" sz="2600" b="1" dirty="0">
              <a:solidFill>
                <a:srgbClr val="990099"/>
              </a:solidFill>
              <a:latin typeface="楷体_GB2312" pitchFamily="49" charset="-122"/>
              <a:ea typeface="楷体_GB2312" pitchFamily="49" charset="-122"/>
            </a:endParaRPr>
          </a:p>
          <a:p>
            <a:pPr eaLnBrk="1" hangingPunct="1">
              <a:lnSpc>
                <a:spcPct val="80000"/>
              </a:lnSpc>
              <a:buNone/>
            </a:pPr>
            <a:r>
              <a:rPr lang="en-US" altLang="zh-CN" sz="2600" b="1" dirty="0">
                <a:solidFill>
                  <a:srgbClr val="990099"/>
                </a:solidFill>
                <a:latin typeface="楷体_GB2312" pitchFamily="49" charset="-122"/>
                <a:ea typeface="楷体_GB2312" pitchFamily="49" charset="-122"/>
              </a:rPr>
              <a:t>\b  </a:t>
            </a:r>
            <a:r>
              <a:rPr lang="zh-CN" altLang="en-US" sz="2600" b="1" dirty="0">
                <a:solidFill>
                  <a:srgbClr val="990099"/>
                </a:solidFill>
                <a:latin typeface="楷体_GB2312" pitchFamily="49" charset="-122"/>
                <a:ea typeface="楷体_GB2312" pitchFamily="49" charset="-122"/>
              </a:rPr>
              <a:t>退格                       </a:t>
            </a:r>
            <a:r>
              <a:rPr lang="en-US" altLang="zh-CN" sz="2600" b="1" dirty="0">
                <a:solidFill>
                  <a:srgbClr val="990099"/>
                </a:solidFill>
                <a:latin typeface="楷体_GB2312" pitchFamily="49" charset="-122"/>
                <a:ea typeface="楷体_GB2312" pitchFamily="49" charset="-122"/>
              </a:rPr>
              <a:t>\f   </a:t>
            </a:r>
            <a:r>
              <a:rPr lang="zh-CN" altLang="en-US" sz="2600" b="1" dirty="0">
                <a:solidFill>
                  <a:srgbClr val="990099"/>
                </a:solidFill>
                <a:latin typeface="楷体_GB2312" pitchFamily="49" charset="-122"/>
                <a:ea typeface="楷体_GB2312" pitchFamily="49" charset="-122"/>
              </a:rPr>
              <a:t>走纸换页</a:t>
            </a:r>
            <a:endParaRPr lang="zh-CN" altLang="en-US" sz="2600" b="1" dirty="0">
              <a:solidFill>
                <a:srgbClr val="990099"/>
              </a:solidFill>
              <a:latin typeface="楷体_GB2312" pitchFamily="49" charset="-122"/>
              <a:ea typeface="楷体_GB2312" pitchFamily="49" charset="-122"/>
            </a:endParaRPr>
          </a:p>
          <a:p>
            <a:pPr eaLnBrk="1" hangingPunct="1">
              <a:lnSpc>
                <a:spcPct val="80000"/>
              </a:lnSpc>
              <a:buNone/>
            </a:pPr>
            <a:r>
              <a:rPr lang="en-US" altLang="zh-CN" sz="2600" b="1" dirty="0">
                <a:solidFill>
                  <a:srgbClr val="990099"/>
                </a:solidFill>
                <a:latin typeface="楷体_GB2312" pitchFamily="49" charset="-122"/>
                <a:ea typeface="楷体_GB2312" pitchFamily="49" charset="-122"/>
              </a:rPr>
              <a:t>\\  </a:t>
            </a:r>
            <a:r>
              <a:rPr lang="zh-CN" altLang="zh-CN" sz="2600" b="1" dirty="0">
                <a:solidFill>
                  <a:srgbClr val="990099"/>
                </a:solidFill>
                <a:latin typeface="楷体_GB2312" pitchFamily="49" charset="-122"/>
                <a:ea typeface="楷体_GB2312" pitchFamily="49" charset="-122"/>
              </a:rPr>
              <a:t>反</a:t>
            </a:r>
            <a:r>
              <a:rPr lang="zh-CN" altLang="en-US" sz="2600" b="1" dirty="0">
                <a:solidFill>
                  <a:srgbClr val="990099"/>
                </a:solidFill>
                <a:latin typeface="楷体_GB2312" pitchFamily="49" charset="-122"/>
                <a:ea typeface="楷体_GB2312" pitchFamily="49" charset="-122"/>
              </a:rPr>
              <a:t>斜杠                     </a:t>
            </a:r>
            <a:r>
              <a:rPr lang="en-US" altLang="zh-CN" sz="2600" b="1" dirty="0">
                <a:solidFill>
                  <a:srgbClr val="990099"/>
                </a:solidFill>
                <a:latin typeface="楷体_GB2312" pitchFamily="49" charset="-122"/>
                <a:ea typeface="楷体_GB2312" pitchFamily="49" charset="-122"/>
              </a:rPr>
              <a:t>\</a:t>
            </a:r>
            <a:r>
              <a:rPr lang="en-US" altLang="zh-CN" sz="2600" b="1" dirty="0">
                <a:solidFill>
                  <a:srgbClr val="990099"/>
                </a:solidFill>
                <a:latin typeface="Arial" panose="020B0604020202020204" pitchFamily="34" charset="0"/>
                <a:ea typeface="楷体_GB2312" pitchFamily="49" charset="-122"/>
              </a:rPr>
              <a:t>’</a:t>
            </a:r>
            <a:r>
              <a:rPr lang="en-US" altLang="zh-CN" sz="2600" b="1" dirty="0">
                <a:solidFill>
                  <a:srgbClr val="990099"/>
                </a:solidFill>
                <a:latin typeface="楷体_GB2312" pitchFamily="49" charset="-122"/>
                <a:ea typeface="楷体_GB2312" pitchFamily="49" charset="-122"/>
              </a:rPr>
              <a:t>    </a:t>
            </a:r>
            <a:r>
              <a:rPr lang="zh-CN" altLang="en-US" sz="2600" b="1" dirty="0">
                <a:solidFill>
                  <a:srgbClr val="990099"/>
                </a:solidFill>
                <a:latin typeface="楷体_GB2312" pitchFamily="49" charset="-122"/>
                <a:ea typeface="楷体_GB2312" pitchFamily="49" charset="-122"/>
              </a:rPr>
              <a:t>输出单引号</a:t>
            </a:r>
            <a:endParaRPr lang="zh-CN" altLang="en-US" sz="2600" b="1" dirty="0">
              <a:solidFill>
                <a:srgbClr val="990099"/>
              </a:solidFill>
              <a:latin typeface="楷体_GB2312" pitchFamily="49" charset="-122"/>
              <a:ea typeface="楷体_GB2312" pitchFamily="49" charset="-122"/>
            </a:endParaRPr>
          </a:p>
          <a:p>
            <a:pPr eaLnBrk="1" hangingPunct="1">
              <a:lnSpc>
                <a:spcPct val="80000"/>
              </a:lnSpc>
              <a:buNone/>
            </a:pPr>
            <a:r>
              <a:rPr lang="en-US" altLang="zh-CN" sz="2600" b="1" dirty="0">
                <a:solidFill>
                  <a:srgbClr val="990099"/>
                </a:solidFill>
                <a:latin typeface="楷体_GB2312" pitchFamily="49" charset="-122"/>
                <a:ea typeface="楷体_GB2312" pitchFamily="49" charset="-122"/>
              </a:rPr>
              <a:t>\</a:t>
            </a:r>
            <a:r>
              <a:rPr lang="en-US" altLang="en-US" sz="2600" b="1" dirty="0">
                <a:solidFill>
                  <a:srgbClr val="990099"/>
                </a:solidFill>
                <a:latin typeface="楷体_GB2312" pitchFamily="49" charset="-122"/>
                <a:ea typeface="楷体_GB2312" pitchFamily="49" charset="-122"/>
              </a:rPr>
              <a:t>ddd  ddd</a:t>
            </a:r>
            <a:r>
              <a:rPr lang="zh-CN" altLang="en-US" sz="2600" b="1" dirty="0">
                <a:solidFill>
                  <a:srgbClr val="990099"/>
                </a:solidFill>
                <a:latin typeface="楷体_GB2312" pitchFamily="49" charset="-122"/>
                <a:ea typeface="楷体_GB2312" pitchFamily="49" charset="-122"/>
              </a:rPr>
              <a:t>表示</a:t>
            </a:r>
            <a:r>
              <a:rPr lang="en-US" altLang="zh-CN" sz="2600" b="1" dirty="0">
                <a:solidFill>
                  <a:srgbClr val="990099"/>
                </a:solidFill>
                <a:latin typeface="楷体_GB2312" pitchFamily="49" charset="-122"/>
                <a:ea typeface="楷体_GB2312" pitchFamily="49" charset="-122"/>
              </a:rPr>
              <a:t>1</a:t>
            </a:r>
            <a:r>
              <a:rPr lang="zh-CN" altLang="en-US" sz="2600" b="1" dirty="0">
                <a:solidFill>
                  <a:srgbClr val="990099"/>
                </a:solidFill>
                <a:latin typeface="楷体_GB2312" pitchFamily="49" charset="-122"/>
                <a:ea typeface="楷体_GB2312" pitchFamily="49" charset="-122"/>
              </a:rPr>
              <a:t>到</a:t>
            </a:r>
            <a:r>
              <a:rPr lang="en-US" altLang="zh-CN" sz="2600" b="1" dirty="0">
                <a:solidFill>
                  <a:srgbClr val="990099"/>
                </a:solidFill>
                <a:latin typeface="楷体_GB2312" pitchFamily="49" charset="-122"/>
                <a:ea typeface="楷体_GB2312" pitchFamily="49" charset="-122"/>
              </a:rPr>
              <a:t>3</a:t>
            </a:r>
            <a:r>
              <a:rPr lang="zh-CN" altLang="en-US" sz="2600" b="1" dirty="0">
                <a:solidFill>
                  <a:srgbClr val="990099"/>
                </a:solidFill>
                <a:latin typeface="楷体_GB2312" pitchFamily="49" charset="-122"/>
                <a:ea typeface="楷体_GB2312" pitchFamily="49" charset="-122"/>
              </a:rPr>
              <a:t>位八进制数字</a:t>
            </a:r>
            <a:r>
              <a:rPr lang="en-US" altLang="zh-CN" sz="2600" b="1" dirty="0">
                <a:solidFill>
                  <a:srgbClr val="990099"/>
                </a:solidFill>
                <a:latin typeface="楷体_GB2312" pitchFamily="49" charset="-122"/>
                <a:ea typeface="楷体_GB2312" pitchFamily="49" charset="-122"/>
              </a:rPr>
              <a:t>(</a:t>
            </a:r>
            <a:r>
              <a:rPr lang="zh-CN" altLang="en-US" sz="2600" b="1" dirty="0">
                <a:solidFill>
                  <a:srgbClr val="990099"/>
                </a:solidFill>
                <a:latin typeface="楷体_GB2312" pitchFamily="49" charset="-122"/>
                <a:ea typeface="楷体_GB2312" pitchFamily="49" charset="-122"/>
              </a:rPr>
              <a:t>字符的</a:t>
            </a:r>
            <a:r>
              <a:rPr lang="en-US" altLang="zh-CN" sz="2600" b="1" dirty="0">
                <a:solidFill>
                  <a:srgbClr val="990099"/>
                </a:solidFill>
                <a:latin typeface="楷体_GB2312" pitchFamily="49" charset="-122"/>
                <a:ea typeface="楷体_GB2312" pitchFamily="49" charset="-122"/>
              </a:rPr>
              <a:t>ASCII</a:t>
            </a:r>
            <a:r>
              <a:rPr lang="zh-CN" altLang="en-US" sz="2600" b="1" dirty="0">
                <a:solidFill>
                  <a:srgbClr val="990099"/>
                </a:solidFill>
                <a:latin typeface="楷体_GB2312" pitchFamily="49" charset="-122"/>
                <a:ea typeface="楷体_GB2312" pitchFamily="49" charset="-122"/>
              </a:rPr>
              <a:t>码</a:t>
            </a:r>
            <a:r>
              <a:rPr lang="en-US" altLang="zh-CN" sz="2600" b="1" dirty="0">
                <a:solidFill>
                  <a:srgbClr val="990099"/>
                </a:solidFill>
                <a:latin typeface="楷体_GB2312" pitchFamily="49" charset="-122"/>
                <a:ea typeface="楷体_GB2312" pitchFamily="49" charset="-122"/>
              </a:rPr>
              <a:t>)</a:t>
            </a:r>
            <a:endParaRPr lang="en-US" altLang="zh-CN" sz="2600" b="1" dirty="0">
              <a:solidFill>
                <a:srgbClr val="990099"/>
              </a:solidFill>
              <a:latin typeface="楷体_GB2312" pitchFamily="49" charset="-122"/>
              <a:ea typeface="楷体_GB2312" pitchFamily="49" charset="-122"/>
            </a:endParaRPr>
          </a:p>
          <a:p>
            <a:pPr eaLnBrk="1" hangingPunct="1">
              <a:lnSpc>
                <a:spcPct val="80000"/>
              </a:lnSpc>
              <a:buNone/>
            </a:pPr>
            <a:r>
              <a:rPr lang="en-US" altLang="zh-CN" sz="2600" b="1" dirty="0">
                <a:solidFill>
                  <a:srgbClr val="990099"/>
                </a:solidFill>
                <a:latin typeface="楷体_GB2312" pitchFamily="49" charset="-122"/>
                <a:ea typeface="楷体_GB2312" pitchFamily="49" charset="-122"/>
              </a:rPr>
              <a:t>      </a:t>
            </a:r>
            <a:r>
              <a:rPr lang="zh-CN" altLang="en-US" sz="2600" b="1" dirty="0">
                <a:solidFill>
                  <a:srgbClr val="990099"/>
                </a:solidFill>
                <a:latin typeface="楷体_GB2312" pitchFamily="49" charset="-122"/>
                <a:ea typeface="楷体_GB2312" pitchFamily="49" charset="-122"/>
              </a:rPr>
              <a:t>如：</a:t>
            </a:r>
            <a:r>
              <a:rPr lang="zh-CN" altLang="en-US" sz="2600" b="1" dirty="0">
                <a:solidFill>
                  <a:srgbClr val="990099"/>
                </a:solidFill>
                <a:latin typeface="Arial" panose="020B0604020202020204" pitchFamily="34" charset="0"/>
                <a:ea typeface="楷体_GB2312" pitchFamily="49" charset="-122"/>
              </a:rPr>
              <a:t>‘</a:t>
            </a:r>
            <a:r>
              <a:rPr lang="en-US" altLang="zh-CN" sz="2600" b="1" dirty="0">
                <a:solidFill>
                  <a:srgbClr val="990099"/>
                </a:solidFill>
                <a:latin typeface="楷体_GB2312" pitchFamily="49" charset="-122"/>
                <a:ea typeface="楷体_GB2312" pitchFamily="49" charset="-122"/>
              </a:rPr>
              <a:t>\101</a:t>
            </a:r>
            <a:r>
              <a:rPr lang="en-US" altLang="zh-CN" sz="2600" b="1" dirty="0">
                <a:solidFill>
                  <a:srgbClr val="990099"/>
                </a:solidFill>
                <a:latin typeface="Arial" panose="020B0604020202020204" pitchFamily="34" charset="0"/>
                <a:ea typeface="楷体_GB2312" pitchFamily="49" charset="-122"/>
              </a:rPr>
              <a:t>’</a:t>
            </a:r>
            <a:r>
              <a:rPr lang="en-US" altLang="zh-CN" sz="2600" b="1" dirty="0">
                <a:solidFill>
                  <a:srgbClr val="990099"/>
                </a:solidFill>
                <a:latin typeface="楷体_GB2312" pitchFamily="49" charset="-122"/>
                <a:ea typeface="楷体_GB2312" pitchFamily="49" charset="-122"/>
              </a:rPr>
              <a:t>  </a:t>
            </a:r>
            <a:r>
              <a:rPr lang="zh-CN" altLang="en-US" sz="2600" b="1" dirty="0">
                <a:solidFill>
                  <a:srgbClr val="990099"/>
                </a:solidFill>
                <a:latin typeface="楷体_GB2312" pitchFamily="49" charset="-122"/>
                <a:ea typeface="楷体_GB2312" pitchFamily="49" charset="-122"/>
              </a:rPr>
              <a:t>代表字符</a:t>
            </a:r>
            <a:r>
              <a:rPr lang="zh-CN" altLang="en-US" sz="2600" b="1" dirty="0">
                <a:solidFill>
                  <a:srgbClr val="990099"/>
                </a:solidFill>
                <a:latin typeface="Arial" panose="020B0604020202020204" pitchFamily="34" charset="0"/>
                <a:ea typeface="楷体_GB2312" pitchFamily="49" charset="-122"/>
              </a:rPr>
              <a:t>‘</a:t>
            </a:r>
            <a:r>
              <a:rPr lang="en-US" altLang="zh-CN" sz="2600" b="1" dirty="0">
                <a:solidFill>
                  <a:srgbClr val="990099"/>
                </a:solidFill>
                <a:latin typeface="楷体_GB2312" pitchFamily="49" charset="-122"/>
                <a:ea typeface="楷体_GB2312" pitchFamily="49" charset="-122"/>
              </a:rPr>
              <a:t>A</a:t>
            </a:r>
            <a:r>
              <a:rPr lang="en-US" altLang="zh-CN" sz="2600" b="1" dirty="0">
                <a:solidFill>
                  <a:srgbClr val="990099"/>
                </a:solidFill>
                <a:latin typeface="Arial" panose="020B0604020202020204" pitchFamily="34" charset="0"/>
                <a:ea typeface="楷体_GB2312" pitchFamily="49" charset="-122"/>
              </a:rPr>
              <a:t>’</a:t>
            </a:r>
            <a:endParaRPr lang="en-US" altLang="zh-CN" sz="2600" b="1" dirty="0">
              <a:solidFill>
                <a:srgbClr val="990099"/>
              </a:solidFill>
              <a:latin typeface="楷体_GB2312" pitchFamily="49" charset="-122"/>
              <a:ea typeface="楷体_GB2312" pitchFamily="49" charset="-122"/>
            </a:endParaRPr>
          </a:p>
          <a:p>
            <a:pPr eaLnBrk="1" hangingPunct="1">
              <a:lnSpc>
                <a:spcPct val="80000"/>
              </a:lnSpc>
              <a:buNone/>
            </a:pPr>
            <a:r>
              <a:rPr lang="en-US" altLang="zh-CN" sz="2600" b="1" dirty="0">
                <a:solidFill>
                  <a:srgbClr val="990099"/>
                </a:solidFill>
                <a:latin typeface="楷体_GB2312" pitchFamily="49" charset="-122"/>
                <a:ea typeface="楷体_GB2312" pitchFamily="49" charset="-122"/>
              </a:rPr>
              <a:t>\</a:t>
            </a:r>
            <a:r>
              <a:rPr lang="en-US" altLang="en-US" sz="2600" b="1" dirty="0">
                <a:solidFill>
                  <a:srgbClr val="990099"/>
                </a:solidFill>
                <a:latin typeface="楷体_GB2312" pitchFamily="49" charset="-122"/>
                <a:ea typeface="楷体_GB2312" pitchFamily="49" charset="-122"/>
              </a:rPr>
              <a:t>xhh </a:t>
            </a:r>
            <a:r>
              <a:rPr lang="en-US" altLang="zh-CN" sz="2600" b="1" dirty="0">
                <a:solidFill>
                  <a:srgbClr val="990099"/>
                </a:solidFill>
                <a:latin typeface="楷体_GB2312" pitchFamily="49" charset="-122"/>
                <a:ea typeface="楷体_GB2312" pitchFamily="49" charset="-122"/>
              </a:rPr>
              <a:t> </a:t>
            </a:r>
            <a:r>
              <a:rPr lang="en-US" altLang="en-US" sz="2600" b="1" dirty="0">
                <a:solidFill>
                  <a:srgbClr val="990099"/>
                </a:solidFill>
                <a:latin typeface="楷体_GB2312" pitchFamily="49" charset="-122"/>
                <a:ea typeface="楷体_GB2312" pitchFamily="49" charset="-122"/>
              </a:rPr>
              <a:t>hh</a:t>
            </a:r>
            <a:r>
              <a:rPr lang="zh-CN" altLang="en-US" sz="2600" b="1" dirty="0">
                <a:solidFill>
                  <a:srgbClr val="990099"/>
                </a:solidFill>
                <a:latin typeface="楷体_GB2312" pitchFamily="49" charset="-122"/>
                <a:ea typeface="楷体_GB2312" pitchFamily="49" charset="-122"/>
              </a:rPr>
              <a:t>表示</a:t>
            </a:r>
            <a:r>
              <a:rPr lang="en-US" altLang="zh-CN" sz="2600" b="1" dirty="0">
                <a:solidFill>
                  <a:srgbClr val="990099"/>
                </a:solidFill>
                <a:latin typeface="楷体_GB2312" pitchFamily="49" charset="-122"/>
                <a:ea typeface="楷体_GB2312" pitchFamily="49" charset="-122"/>
              </a:rPr>
              <a:t>1</a:t>
            </a:r>
            <a:r>
              <a:rPr lang="zh-CN" altLang="en-US" sz="2600" b="1" dirty="0">
                <a:solidFill>
                  <a:srgbClr val="990099"/>
                </a:solidFill>
                <a:latin typeface="楷体_GB2312" pitchFamily="49" charset="-122"/>
                <a:ea typeface="楷体_GB2312" pitchFamily="49" charset="-122"/>
              </a:rPr>
              <a:t>到</a:t>
            </a:r>
            <a:r>
              <a:rPr lang="en-US" altLang="zh-CN" sz="2600" b="1" dirty="0">
                <a:solidFill>
                  <a:srgbClr val="990099"/>
                </a:solidFill>
                <a:latin typeface="楷体_GB2312" pitchFamily="49" charset="-122"/>
                <a:ea typeface="楷体_GB2312" pitchFamily="49" charset="-122"/>
              </a:rPr>
              <a:t>2</a:t>
            </a:r>
            <a:r>
              <a:rPr lang="zh-CN" altLang="en-US" sz="2600" b="1" dirty="0">
                <a:solidFill>
                  <a:srgbClr val="990099"/>
                </a:solidFill>
                <a:latin typeface="楷体_GB2312" pitchFamily="49" charset="-122"/>
                <a:ea typeface="楷体_GB2312" pitchFamily="49" charset="-122"/>
              </a:rPr>
              <a:t>位十六进制数字</a:t>
            </a:r>
            <a:endParaRPr lang="zh-CN" altLang="en-US" sz="2600" b="1" dirty="0">
              <a:solidFill>
                <a:srgbClr val="990099"/>
              </a:solidFill>
              <a:latin typeface="楷体_GB2312" pitchFamily="49" charset="-122"/>
              <a:ea typeface="楷体_GB2312" pitchFamily="49" charset="-122"/>
            </a:endParaRPr>
          </a:p>
          <a:p>
            <a:pPr eaLnBrk="1" hangingPunct="1">
              <a:lnSpc>
                <a:spcPct val="80000"/>
              </a:lnSpc>
              <a:buNone/>
            </a:pPr>
            <a:r>
              <a:rPr lang="zh-CN" altLang="en-US" sz="2600" b="1" dirty="0">
                <a:solidFill>
                  <a:srgbClr val="990099"/>
                </a:solidFill>
                <a:latin typeface="楷体_GB2312" pitchFamily="49" charset="-122"/>
                <a:ea typeface="楷体_GB2312" pitchFamily="49" charset="-122"/>
              </a:rPr>
              <a:t>      如：</a:t>
            </a:r>
            <a:r>
              <a:rPr lang="zh-CN" altLang="en-US" sz="2600" b="1" dirty="0">
                <a:solidFill>
                  <a:srgbClr val="990099"/>
                </a:solidFill>
                <a:latin typeface="Arial" panose="020B0604020202020204" pitchFamily="34" charset="0"/>
                <a:ea typeface="楷体_GB2312" pitchFamily="49" charset="-122"/>
              </a:rPr>
              <a:t>‘</a:t>
            </a:r>
            <a:r>
              <a:rPr lang="en-US" altLang="zh-CN" sz="2600" b="1" dirty="0">
                <a:solidFill>
                  <a:srgbClr val="990099"/>
                </a:solidFill>
                <a:latin typeface="楷体_GB2312" pitchFamily="49" charset="-122"/>
                <a:ea typeface="楷体_GB2312" pitchFamily="49" charset="-122"/>
              </a:rPr>
              <a:t>\x41</a:t>
            </a:r>
            <a:r>
              <a:rPr lang="en-US" altLang="zh-CN" sz="2600" b="1" dirty="0">
                <a:solidFill>
                  <a:srgbClr val="990099"/>
                </a:solidFill>
                <a:latin typeface="Arial" panose="020B0604020202020204" pitchFamily="34" charset="0"/>
                <a:ea typeface="楷体_GB2312" pitchFamily="49" charset="-122"/>
              </a:rPr>
              <a:t>’</a:t>
            </a:r>
            <a:r>
              <a:rPr lang="en-US" altLang="zh-CN" sz="2600" b="1" dirty="0">
                <a:solidFill>
                  <a:srgbClr val="990099"/>
                </a:solidFill>
                <a:latin typeface="楷体_GB2312" pitchFamily="49" charset="-122"/>
                <a:ea typeface="楷体_GB2312" pitchFamily="49" charset="-122"/>
              </a:rPr>
              <a:t>  </a:t>
            </a:r>
            <a:r>
              <a:rPr lang="zh-CN" altLang="en-US" sz="2600" b="1" dirty="0">
                <a:solidFill>
                  <a:srgbClr val="990099"/>
                </a:solidFill>
                <a:latin typeface="楷体_GB2312" pitchFamily="49" charset="-122"/>
                <a:ea typeface="楷体_GB2312" pitchFamily="49" charset="-122"/>
              </a:rPr>
              <a:t>代表字符</a:t>
            </a:r>
            <a:r>
              <a:rPr lang="zh-CN" altLang="en-US" sz="2600" b="1" dirty="0">
                <a:solidFill>
                  <a:srgbClr val="990099"/>
                </a:solidFill>
                <a:latin typeface="Arial" panose="020B0604020202020204" pitchFamily="34" charset="0"/>
                <a:ea typeface="楷体_GB2312" pitchFamily="49" charset="-122"/>
              </a:rPr>
              <a:t>‘</a:t>
            </a:r>
            <a:r>
              <a:rPr lang="en-US" altLang="zh-CN" sz="2600" b="1" dirty="0">
                <a:solidFill>
                  <a:srgbClr val="990099"/>
                </a:solidFill>
                <a:latin typeface="楷体_GB2312" pitchFamily="49" charset="-122"/>
                <a:ea typeface="楷体_GB2312" pitchFamily="49" charset="-122"/>
              </a:rPr>
              <a:t>A</a:t>
            </a:r>
            <a:r>
              <a:rPr lang="en-US" altLang="zh-CN" sz="2600" b="1" dirty="0">
                <a:solidFill>
                  <a:srgbClr val="990099"/>
                </a:solidFill>
                <a:latin typeface="Arial" panose="020B0604020202020204" pitchFamily="34" charset="0"/>
                <a:ea typeface="楷体_GB2312" pitchFamily="49" charset="-122"/>
              </a:rPr>
              <a:t>’</a:t>
            </a:r>
            <a:endParaRPr lang="en-US" altLang="zh-CN" sz="2600" b="1" dirty="0">
              <a:solidFill>
                <a:srgbClr val="990099"/>
              </a:solidFill>
              <a:latin typeface="楷体_GB2312" pitchFamily="49" charset="-122"/>
              <a:ea typeface="楷体_GB2312" pitchFamily="49" charset="-122"/>
            </a:endParaRPr>
          </a:p>
          <a:p>
            <a:pPr eaLnBrk="1" hangingPunct="1">
              <a:lnSpc>
                <a:spcPct val="80000"/>
              </a:lnSpc>
              <a:buNone/>
            </a:pPr>
            <a:endParaRPr lang="en-US" altLang="zh-CN" sz="2600" b="1" dirty="0">
              <a:solidFill>
                <a:srgbClr val="990099"/>
              </a:solidFill>
              <a:latin typeface="楷体_GB2312" pitchFamily="49" charset="-122"/>
              <a:ea typeface="楷体_GB2312" pitchFamily="49" charset="-122"/>
            </a:endParaRPr>
          </a:p>
          <a:p>
            <a:pPr eaLnBrk="1" hangingPunct="1">
              <a:lnSpc>
                <a:spcPct val="80000"/>
              </a:lnSpc>
            </a:pPr>
            <a:endParaRPr lang="en-US" altLang="zh-CN" sz="1600" b="1" dirty="0">
              <a:solidFill>
                <a:srgbClr val="990099"/>
              </a:solidFill>
              <a:latin typeface="楷体_GB2312" pitchFamily="49" charset="-122"/>
              <a:ea typeface="楷体_GB2312" pitchFamily="49" charset="-122"/>
            </a:endParaRPr>
          </a:p>
        </p:txBody>
      </p:sp>
      <p:sp>
        <p:nvSpPr>
          <p:cNvPr id="36868" name="Rectangle 4"/>
          <p:cNvSpPr/>
          <p:nvPr/>
        </p:nvSpPr>
        <p:spPr>
          <a:xfrm>
            <a:off x="1981200" y="792163"/>
            <a:ext cx="1905000" cy="521970"/>
          </a:xfrm>
          <a:prstGeom prst="rect">
            <a:avLst/>
          </a:prstGeom>
          <a:noFill/>
          <a:ln w="9525">
            <a:noFill/>
          </a:ln>
        </p:spPr>
        <p:txBody>
          <a:bodyPr>
            <a:spAutoFit/>
          </a:bodyPr>
          <a:p>
            <a:r>
              <a:rPr lang="zh-CN" altLang="en-US" sz="2800" b="1" dirty="0">
                <a:solidFill>
                  <a:schemeClr val="tx2"/>
                </a:solidFill>
                <a:latin typeface="Verdana" panose="020B0604030504040204" pitchFamily="34" charset="0"/>
              </a:rPr>
              <a:t>字符常量</a:t>
            </a:r>
            <a:endParaRPr lang="zh-CN" altLang="en-US" sz="2800" b="1" dirty="0">
              <a:solidFill>
                <a:schemeClr val="tx2"/>
              </a:solidFill>
              <a:latin typeface="Verdana" panose="020B0604030504040204" pitchFamily="34" charset="0"/>
            </a:endParaRPr>
          </a:p>
        </p:txBody>
      </p:sp>
      <p:sp>
        <p:nvSpPr>
          <p:cNvPr id="36869" name="AutoShape 10"/>
          <p:cNvSpPr/>
          <p:nvPr/>
        </p:nvSpPr>
        <p:spPr>
          <a:xfrm>
            <a:off x="9664700" y="2697163"/>
            <a:ext cx="381000" cy="1524000"/>
          </a:xfrm>
          <a:prstGeom prst="rightBrace">
            <a:avLst>
              <a:gd name="adj1" fmla="val 33333"/>
              <a:gd name="adj2" fmla="val 50000"/>
            </a:avLst>
          </a:prstGeom>
          <a:noFill/>
          <a:ln w="12700" cap="flat" cmpd="sng">
            <a:solidFill>
              <a:schemeClr val="tx1"/>
            </a:solidFill>
            <a:prstDash val="solid"/>
            <a:headEnd type="none" w="med" len="med"/>
            <a:tailEnd type="none" w="med" len="med"/>
          </a:ln>
        </p:spPr>
        <p:txBody>
          <a:bodyPr wrap="none" anchor="ctr" anchorCtr="0"/>
          <a:p>
            <a:endParaRPr lang="zh-CN" altLang="en-US" dirty="0">
              <a:latin typeface="Verdana" panose="020B0604030504040204" pitchFamily="34" charset="0"/>
            </a:endParaRPr>
          </a:p>
        </p:txBody>
      </p:sp>
      <p:sp>
        <p:nvSpPr>
          <p:cNvPr id="36870" name="Text Box 11"/>
          <p:cNvSpPr txBox="1"/>
          <p:nvPr/>
        </p:nvSpPr>
        <p:spPr>
          <a:xfrm>
            <a:off x="10058400" y="2544763"/>
            <a:ext cx="609600" cy="2306955"/>
          </a:xfrm>
          <a:prstGeom prst="rect">
            <a:avLst/>
          </a:prstGeom>
          <a:noFill/>
          <a:ln w="9525">
            <a:noFill/>
          </a:ln>
        </p:spPr>
        <p:txBody>
          <a:bodyPr>
            <a:spAutoFit/>
          </a:bodyPr>
          <a:p>
            <a:pPr>
              <a:spcBef>
                <a:spcPct val="50000"/>
              </a:spcBef>
            </a:pPr>
            <a:r>
              <a:rPr lang="zh-CN" altLang="en-US" sz="2400" b="1" dirty="0">
                <a:latin typeface="Verdana" panose="020B0604030504040204" pitchFamily="34" charset="0"/>
                <a:ea typeface="楷体_GB2312" pitchFamily="49" charset="-122"/>
              </a:rPr>
              <a:t>输出格式控制</a:t>
            </a:r>
            <a:endParaRPr lang="zh-CN" altLang="en-US" sz="2400" b="1" dirty="0">
              <a:latin typeface="Verdana" panose="020B0604030504040204" pitchFamily="34" charset="0"/>
              <a:ea typeface="楷体_GB2312" pitchFamily="49" charset="-122"/>
            </a:endParaRPr>
          </a:p>
        </p:txBody>
      </p:sp>
      <p:sp>
        <p:nvSpPr>
          <p:cNvPr id="36871" name="AutoShape 12"/>
          <p:cNvSpPr/>
          <p:nvPr/>
        </p:nvSpPr>
        <p:spPr>
          <a:xfrm>
            <a:off x="1968500" y="4449763"/>
            <a:ext cx="152400" cy="1752600"/>
          </a:xfrm>
          <a:prstGeom prst="leftBrace">
            <a:avLst>
              <a:gd name="adj1" fmla="val 95833"/>
              <a:gd name="adj2" fmla="val 50000"/>
            </a:avLst>
          </a:prstGeom>
          <a:noFill/>
          <a:ln w="12700" cap="flat" cmpd="sng">
            <a:solidFill>
              <a:schemeClr val="tx1"/>
            </a:solidFill>
            <a:prstDash val="solid"/>
            <a:headEnd type="none" w="med" len="med"/>
            <a:tailEnd type="none" w="med" len="med"/>
          </a:ln>
        </p:spPr>
        <p:txBody>
          <a:bodyPr wrap="none" anchor="ctr" anchorCtr="0"/>
          <a:p>
            <a:endParaRPr lang="zh-CN" altLang="en-US" dirty="0">
              <a:latin typeface="Verdana" panose="020B0604030504040204" pitchFamily="34" charset="0"/>
            </a:endParaRPr>
          </a:p>
        </p:txBody>
      </p:sp>
      <p:sp>
        <p:nvSpPr>
          <p:cNvPr id="36872" name="Text Box 13"/>
          <p:cNvSpPr txBox="1"/>
          <p:nvPr/>
        </p:nvSpPr>
        <p:spPr>
          <a:xfrm>
            <a:off x="1524000" y="4525963"/>
            <a:ext cx="457200" cy="1568450"/>
          </a:xfrm>
          <a:prstGeom prst="rect">
            <a:avLst/>
          </a:prstGeom>
          <a:noFill/>
          <a:ln w="9525">
            <a:noFill/>
          </a:ln>
        </p:spPr>
        <p:txBody>
          <a:bodyPr>
            <a:spAutoFit/>
          </a:bodyPr>
          <a:p>
            <a:pPr>
              <a:spcBef>
                <a:spcPct val="50000"/>
              </a:spcBef>
            </a:pPr>
            <a:r>
              <a:rPr lang="zh-CN" altLang="en-US" sz="2400" b="1" dirty="0">
                <a:latin typeface="Verdana" panose="020B0604030504040204" pitchFamily="34" charset="0"/>
                <a:ea typeface="楷体_GB2312" pitchFamily="49" charset="-122"/>
              </a:rPr>
              <a:t>输出字符</a:t>
            </a:r>
            <a:endParaRPr lang="zh-CN" altLang="en-US" sz="2400" b="1" dirty="0">
              <a:latin typeface="Verdana" panose="020B0604030504040204" pitchFamily="34" charset="0"/>
              <a:ea typeface="楷体_GB2312" pitchFamily="49" charset="-122"/>
            </a:endParaRPr>
          </a:p>
        </p:txBody>
      </p:sp>
    </p:spTree>
  </p:cSld>
  <p:clrMapOvr>
    <a:masterClrMapping/>
  </p:clrMapOvr>
  <p:transition spd="slow">
    <p:push dir="u"/>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7890" name="Rectangle 3"/>
          <p:cNvSpPr>
            <a:spLocks noGrp="1"/>
          </p:cNvSpPr>
          <p:nvPr>
            <p:ph idx="1"/>
          </p:nvPr>
        </p:nvSpPr>
        <p:spPr>
          <a:xfrm>
            <a:off x="1981200" y="838200"/>
            <a:ext cx="8229600" cy="5065713"/>
          </a:xfrm>
        </p:spPr>
        <p:txBody>
          <a:bodyPr vert="horz" wrap="square" lIns="91440" tIns="45720" rIns="91440" bIns="45720" anchor="t" anchorCtr="0"/>
          <a:p>
            <a:pPr eaLnBrk="1" hangingPunct="1">
              <a:lnSpc>
                <a:spcPct val="120000"/>
              </a:lnSpc>
              <a:buNone/>
            </a:pPr>
            <a:r>
              <a:rPr lang="zh-CN" altLang="en-US" sz="2800" b="1" dirty="0">
                <a:solidFill>
                  <a:srgbClr val="990099"/>
                </a:solidFill>
                <a:latin typeface="楷体_GB2312" pitchFamily="49" charset="-122"/>
                <a:ea typeface="楷体_GB2312" pitchFamily="49" charset="-122"/>
              </a:rPr>
              <a:t>例</a:t>
            </a:r>
            <a:r>
              <a:rPr lang="en-US" altLang="zh-CN" sz="2800" b="1" dirty="0">
                <a:solidFill>
                  <a:srgbClr val="990099"/>
                </a:solidFill>
                <a:latin typeface="楷体_GB2312" pitchFamily="49" charset="-122"/>
                <a:ea typeface="楷体_GB2312" pitchFamily="49" charset="-122"/>
              </a:rPr>
              <a:t>2.5 </a:t>
            </a:r>
            <a:r>
              <a:rPr lang="zh-CN" altLang="en-US" sz="2800" b="1" dirty="0">
                <a:solidFill>
                  <a:srgbClr val="990099"/>
                </a:solidFill>
                <a:latin typeface="楷体_GB2312" pitchFamily="49" charset="-122"/>
                <a:ea typeface="楷体_GB2312" pitchFamily="49" charset="-122"/>
              </a:rPr>
              <a:t>转义字符的使用</a:t>
            </a:r>
            <a:br>
              <a:rPr lang="zh-CN" altLang="en-US" sz="2800" b="1" dirty="0">
                <a:solidFill>
                  <a:srgbClr val="990099"/>
                </a:solidFill>
                <a:latin typeface="楷体_GB2312" pitchFamily="49" charset="-122"/>
                <a:ea typeface="楷体_GB2312" pitchFamily="49" charset="-122"/>
              </a:rPr>
            </a:br>
            <a:endParaRPr lang="zh-CN" altLang="en-US" sz="2800" b="1" dirty="0">
              <a:solidFill>
                <a:srgbClr val="990099"/>
              </a:solidFill>
              <a:latin typeface="楷体_GB2312" pitchFamily="49" charset="-122"/>
              <a:ea typeface="楷体_GB2312" pitchFamily="49" charset="-122"/>
            </a:endParaRPr>
          </a:p>
          <a:p>
            <a:pPr eaLnBrk="1" hangingPunct="1">
              <a:lnSpc>
                <a:spcPct val="120000"/>
              </a:lnSpc>
              <a:buNone/>
            </a:pPr>
            <a:r>
              <a:rPr lang="zh-CN" altLang="en-US" sz="2800" b="1" dirty="0">
                <a:solidFill>
                  <a:srgbClr val="990099"/>
                </a:solidFill>
                <a:latin typeface="楷体_GB2312" pitchFamily="49" charset="-122"/>
                <a:ea typeface="楷体_GB2312" pitchFamily="49" charset="-122"/>
              </a:rPr>
              <a:t>  </a:t>
            </a:r>
            <a:r>
              <a:rPr lang="en-US" altLang="zh-CN" sz="2800" b="1" dirty="0">
                <a:solidFill>
                  <a:srgbClr val="990099"/>
                </a:solidFill>
                <a:latin typeface="楷体_GB2312" pitchFamily="49" charset="-122"/>
                <a:ea typeface="楷体_GB2312" pitchFamily="49" charset="-122"/>
              </a:rPr>
              <a:t>#include &lt;stdio.h&gt;</a:t>
            </a:r>
            <a:br>
              <a:rPr lang="en-US" altLang="zh-CN" sz="2800" b="1" dirty="0">
                <a:solidFill>
                  <a:srgbClr val="990099"/>
                </a:solidFill>
                <a:latin typeface="楷体_GB2312" pitchFamily="49" charset="-122"/>
                <a:ea typeface="楷体_GB2312" pitchFamily="49" charset="-122"/>
              </a:rPr>
            </a:br>
            <a:r>
              <a:rPr lang="en-US" altLang="zh-CN" sz="2800" b="1" dirty="0">
                <a:solidFill>
                  <a:srgbClr val="990099"/>
                </a:solidFill>
                <a:latin typeface="楷体_GB2312" pitchFamily="49" charset="-122"/>
                <a:ea typeface="楷体_GB2312" pitchFamily="49" charset="-122"/>
              </a:rPr>
              <a:t>void main</a:t>
            </a:r>
            <a:r>
              <a:rPr lang="zh-CN" altLang="en-US" sz="2800" b="1" dirty="0">
                <a:solidFill>
                  <a:srgbClr val="990099"/>
                </a:solidFill>
                <a:latin typeface="楷体_GB2312" pitchFamily="49" charset="-122"/>
                <a:ea typeface="楷体_GB2312" pitchFamily="49" charset="-122"/>
              </a:rPr>
              <a:t>（）</a:t>
            </a:r>
            <a:endParaRPr lang="zh-CN" altLang="en-US" sz="2800" b="1" dirty="0">
              <a:solidFill>
                <a:srgbClr val="990099"/>
              </a:solidFill>
              <a:latin typeface="楷体_GB2312" pitchFamily="49" charset="-122"/>
              <a:ea typeface="楷体_GB2312" pitchFamily="49" charset="-122"/>
            </a:endParaRPr>
          </a:p>
          <a:p>
            <a:pPr eaLnBrk="1" hangingPunct="1">
              <a:lnSpc>
                <a:spcPct val="120000"/>
              </a:lnSpc>
              <a:buNone/>
            </a:pPr>
            <a:r>
              <a:rPr lang="zh-CN" altLang="en-US" sz="2800" b="1" dirty="0">
                <a:solidFill>
                  <a:srgbClr val="990099"/>
                </a:solidFill>
                <a:latin typeface="楷体_GB2312" pitchFamily="49" charset="-122"/>
                <a:ea typeface="楷体_GB2312" pitchFamily="49" charset="-122"/>
              </a:rPr>
              <a:t> ｛</a:t>
            </a:r>
            <a:r>
              <a:rPr lang="en-US" altLang="zh-CN" sz="2800" b="1" dirty="0">
                <a:solidFill>
                  <a:srgbClr val="990099"/>
                </a:solidFill>
                <a:latin typeface="楷体_GB2312" pitchFamily="49" charset="-122"/>
                <a:ea typeface="楷体_GB2312" pitchFamily="49" charset="-122"/>
              </a:rPr>
              <a:t>printf(</a:t>
            </a:r>
            <a:r>
              <a:rPr lang="en-US" altLang="zh-CN" sz="2800" b="1" dirty="0">
                <a:solidFill>
                  <a:srgbClr val="990099"/>
                </a:solidFill>
                <a:latin typeface="Arial" panose="020B0604020202020204" pitchFamily="34" charset="0"/>
                <a:ea typeface="楷体_GB2312" pitchFamily="49" charset="-122"/>
              </a:rPr>
              <a:t>“</a:t>
            </a:r>
            <a:r>
              <a:rPr lang="en-US" altLang="zh-CN" sz="2800" b="1" dirty="0">
                <a:solidFill>
                  <a:srgbClr val="990099"/>
                </a:solidFill>
                <a:latin typeface="楷体_GB2312" pitchFamily="49" charset="-122"/>
                <a:ea typeface="楷体_GB2312" pitchFamily="49" charset="-122"/>
              </a:rPr>
              <a:t>a\t\rf\tg\n”);</a:t>
            </a:r>
            <a:br>
              <a:rPr lang="en-US" altLang="zh-CN" sz="2800" b="1" dirty="0">
                <a:solidFill>
                  <a:srgbClr val="990099"/>
                </a:solidFill>
                <a:latin typeface="楷体_GB2312" pitchFamily="49" charset="-122"/>
                <a:ea typeface="楷体_GB2312" pitchFamily="49" charset="-122"/>
              </a:rPr>
            </a:br>
            <a:r>
              <a:rPr lang="zh-CN" altLang="en-US" sz="2800" b="1" dirty="0">
                <a:solidFill>
                  <a:srgbClr val="990099"/>
                </a:solidFill>
                <a:latin typeface="楷体_GB2312" pitchFamily="49" charset="-122"/>
                <a:ea typeface="楷体_GB2312" pitchFamily="49" charset="-122"/>
              </a:rPr>
              <a:t>｝</a:t>
            </a:r>
            <a:br>
              <a:rPr lang="zh-CN" altLang="en-US" sz="2800" b="1" dirty="0">
                <a:solidFill>
                  <a:srgbClr val="990099"/>
                </a:solidFill>
                <a:latin typeface="楷体_GB2312" pitchFamily="49" charset="-122"/>
                <a:ea typeface="楷体_GB2312" pitchFamily="49" charset="-122"/>
              </a:rPr>
            </a:br>
            <a:endParaRPr lang="zh-CN" altLang="en-US" sz="2800" b="1" dirty="0">
              <a:solidFill>
                <a:srgbClr val="990099"/>
              </a:solidFill>
              <a:latin typeface="楷体_GB2312" pitchFamily="49" charset="-122"/>
              <a:ea typeface="楷体_GB2312" pitchFamily="49" charset="-122"/>
            </a:endParaRPr>
          </a:p>
        </p:txBody>
      </p:sp>
      <p:sp>
        <p:nvSpPr>
          <p:cNvPr id="34820" name="Rectangle 4"/>
          <p:cNvSpPr/>
          <p:nvPr/>
        </p:nvSpPr>
        <p:spPr>
          <a:xfrm>
            <a:off x="6400800" y="4043363"/>
            <a:ext cx="4038600" cy="521970"/>
          </a:xfrm>
          <a:prstGeom prst="rect">
            <a:avLst/>
          </a:prstGeom>
          <a:noFill/>
          <a:ln w="9525">
            <a:noFill/>
          </a:ln>
        </p:spPr>
        <p:txBody>
          <a:bodyPr>
            <a:spAutoFit/>
          </a:bodyPr>
          <a:p>
            <a:r>
              <a:rPr lang="zh-CN" altLang="en-US" sz="2800" b="1" dirty="0">
                <a:solidFill>
                  <a:srgbClr val="990099"/>
                </a:solidFill>
                <a:latin typeface="楷体_GB2312" pitchFamily="49" charset="-122"/>
                <a:ea typeface="楷体_GB2312" pitchFamily="49" charset="-122"/>
              </a:rPr>
              <a:t>显示屏上的运行结果：</a:t>
            </a:r>
            <a:endParaRPr lang="zh-CN" altLang="en-US" sz="2800" b="1" dirty="0">
              <a:solidFill>
                <a:srgbClr val="990099"/>
              </a:solidFill>
              <a:latin typeface="楷体_GB2312" pitchFamily="49" charset="-122"/>
              <a:ea typeface="楷体_GB2312" pitchFamily="49" charset="-122"/>
            </a:endParaRPr>
          </a:p>
        </p:txBody>
      </p:sp>
      <p:sp>
        <p:nvSpPr>
          <p:cNvPr id="34821" name="Rectangle 5"/>
          <p:cNvSpPr/>
          <p:nvPr/>
        </p:nvSpPr>
        <p:spPr>
          <a:xfrm>
            <a:off x="6400800" y="4576763"/>
            <a:ext cx="4038600" cy="521970"/>
          </a:xfrm>
          <a:prstGeom prst="rect">
            <a:avLst/>
          </a:prstGeom>
          <a:solidFill>
            <a:srgbClr val="000000"/>
          </a:solidFill>
          <a:ln w="9525" cap="flat" cmpd="sng">
            <a:solidFill>
              <a:schemeClr val="tx1"/>
            </a:solidFill>
            <a:prstDash val="solid"/>
            <a:miter/>
            <a:headEnd type="none" w="med" len="med"/>
            <a:tailEnd type="none" w="med" len="med"/>
          </a:ln>
        </p:spPr>
        <p:txBody>
          <a:bodyPr>
            <a:spAutoFit/>
          </a:bodyPr>
          <a:p>
            <a:r>
              <a:rPr lang="en-US" altLang="zh-CN" sz="2800" b="1" dirty="0">
                <a:solidFill>
                  <a:schemeClr val="bg1"/>
                </a:solidFill>
                <a:latin typeface="楷体_GB2312" pitchFamily="49" charset="-122"/>
                <a:ea typeface="楷体_GB2312" pitchFamily="49" charset="-122"/>
              </a:rPr>
              <a:t>f       g</a:t>
            </a:r>
            <a:endParaRPr lang="en-US" altLang="zh-CN" sz="2800" b="1" dirty="0">
              <a:solidFill>
                <a:schemeClr val="bg1"/>
              </a:solidFill>
              <a:latin typeface="楷体_GB2312" pitchFamily="49" charset="-122"/>
              <a:ea typeface="楷体_GB2312" pitchFamily="49" charset="-122"/>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4820"/>
                                        </p:tgtEl>
                                        <p:attrNameLst>
                                          <p:attrName>style.visibility</p:attrName>
                                        </p:attrNameLst>
                                      </p:cBhvr>
                                      <p:to>
                                        <p:strVal val="visible"/>
                                      </p:to>
                                    </p:set>
                                    <p:animEffect transition="in" filter="blinds(horizontal)">
                                      <p:cBhvr>
                                        <p:cTn id="7" dur="500"/>
                                        <p:tgtEl>
                                          <p:spTgt spid="34820"/>
                                        </p:tgtEl>
                                      </p:cBhvr>
                                    </p:animEffect>
                                  </p:childTnLst>
                                </p:cTn>
                              </p:par>
                            </p:childTnLst>
                          </p:cTn>
                        </p:par>
                        <p:par>
                          <p:cTn id="8" fill="hold">
                            <p:stCondLst>
                              <p:cond delay="500"/>
                            </p:stCondLst>
                            <p:childTnLst>
                              <p:par>
                                <p:cTn id="9" presetID="3" presetClass="entr" presetSubtype="10" fill="hold" grpId="0" nodeType="afterEffect">
                                  <p:stCondLst>
                                    <p:cond delay="0"/>
                                  </p:stCondLst>
                                  <p:childTnLst>
                                    <p:set>
                                      <p:cBhvr>
                                        <p:cTn id="10" dur="1" fill="hold">
                                          <p:stCondLst>
                                            <p:cond delay="0"/>
                                          </p:stCondLst>
                                        </p:cTn>
                                        <p:tgtEl>
                                          <p:spTgt spid="34821"/>
                                        </p:tgtEl>
                                        <p:attrNameLst>
                                          <p:attrName>style.visibility</p:attrName>
                                        </p:attrNameLst>
                                      </p:cBhvr>
                                      <p:to>
                                        <p:strVal val="visible"/>
                                      </p:to>
                                    </p:set>
                                    <p:animEffect transition="in" filter="blinds(horizontal)">
                                      <p:cBhvr>
                                        <p:cTn id="11" dur="500"/>
                                        <p:tgtEl>
                                          <p:spTgt spid="348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820" grpId="0"/>
      <p:bldP spid="34821" grpId="0" bldLvl="0" animBg="1"/>
    </p:bldLst>
  </p:timing>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p:sp>
        <p:nvSpPr>
          <p:cNvPr id="38914" name="Rectangle 2"/>
          <p:cNvSpPr>
            <a:spLocks noGrp="1"/>
          </p:cNvSpPr>
          <p:nvPr>
            <p:ph idx="1"/>
          </p:nvPr>
        </p:nvSpPr>
        <p:spPr>
          <a:xfrm>
            <a:off x="1981200" y="838200"/>
            <a:ext cx="8229600" cy="5065713"/>
          </a:xfrm>
        </p:spPr>
        <p:txBody>
          <a:bodyPr vert="horz" wrap="square" lIns="91440" tIns="45720" rIns="91440" bIns="45720" anchor="t" anchorCtr="0"/>
          <a:p>
            <a:pPr eaLnBrk="1" hangingPunct="1">
              <a:lnSpc>
                <a:spcPct val="120000"/>
              </a:lnSpc>
              <a:buNone/>
            </a:pPr>
            <a:r>
              <a:rPr lang="zh-CN" altLang="en-US" sz="2800" b="1" dirty="0">
                <a:solidFill>
                  <a:srgbClr val="990099"/>
                </a:solidFill>
                <a:latin typeface="楷体_GB2312" pitchFamily="49" charset="-122"/>
                <a:ea typeface="楷体_GB2312" pitchFamily="49" charset="-122"/>
              </a:rPr>
              <a:t>例</a:t>
            </a:r>
            <a:r>
              <a:rPr lang="en-US" altLang="zh-CN" sz="2800" b="1" dirty="0">
                <a:solidFill>
                  <a:srgbClr val="990099"/>
                </a:solidFill>
                <a:latin typeface="楷体_GB2312" pitchFamily="49" charset="-122"/>
                <a:ea typeface="楷体_GB2312" pitchFamily="49" charset="-122"/>
              </a:rPr>
              <a:t>2.5 </a:t>
            </a:r>
            <a:r>
              <a:rPr lang="zh-CN" altLang="en-US" sz="2800" b="1" dirty="0">
                <a:solidFill>
                  <a:srgbClr val="990099"/>
                </a:solidFill>
                <a:latin typeface="楷体_GB2312" pitchFamily="49" charset="-122"/>
                <a:ea typeface="楷体_GB2312" pitchFamily="49" charset="-122"/>
              </a:rPr>
              <a:t>转义字符的使用</a:t>
            </a:r>
            <a:br>
              <a:rPr lang="zh-CN" altLang="en-US" sz="2800" b="1" dirty="0">
                <a:solidFill>
                  <a:srgbClr val="990099"/>
                </a:solidFill>
                <a:latin typeface="楷体_GB2312" pitchFamily="49" charset="-122"/>
                <a:ea typeface="楷体_GB2312" pitchFamily="49" charset="-122"/>
              </a:rPr>
            </a:br>
            <a:endParaRPr lang="zh-CN" altLang="en-US" sz="2800" b="1" dirty="0">
              <a:solidFill>
                <a:srgbClr val="990099"/>
              </a:solidFill>
              <a:latin typeface="楷体_GB2312" pitchFamily="49" charset="-122"/>
              <a:ea typeface="楷体_GB2312" pitchFamily="49" charset="-122"/>
            </a:endParaRPr>
          </a:p>
          <a:p>
            <a:pPr eaLnBrk="1" hangingPunct="1">
              <a:lnSpc>
                <a:spcPct val="120000"/>
              </a:lnSpc>
              <a:buNone/>
            </a:pPr>
            <a:r>
              <a:rPr lang="zh-CN" altLang="en-US" sz="2800" b="1" dirty="0">
                <a:solidFill>
                  <a:srgbClr val="990099"/>
                </a:solidFill>
                <a:latin typeface="楷体_GB2312" pitchFamily="49" charset="-122"/>
                <a:ea typeface="楷体_GB2312" pitchFamily="49" charset="-122"/>
              </a:rPr>
              <a:t>  </a:t>
            </a:r>
            <a:r>
              <a:rPr lang="en-US" altLang="zh-CN" sz="2800" b="1" dirty="0">
                <a:solidFill>
                  <a:srgbClr val="990099"/>
                </a:solidFill>
                <a:latin typeface="楷体_GB2312" pitchFamily="49" charset="-122"/>
                <a:ea typeface="楷体_GB2312" pitchFamily="49" charset="-122"/>
              </a:rPr>
              <a:t>#include &lt;stdio.h&gt;</a:t>
            </a:r>
            <a:br>
              <a:rPr lang="en-US" altLang="zh-CN" sz="2800" b="1" dirty="0">
                <a:solidFill>
                  <a:srgbClr val="990099"/>
                </a:solidFill>
                <a:latin typeface="楷体_GB2312" pitchFamily="49" charset="-122"/>
                <a:ea typeface="楷体_GB2312" pitchFamily="49" charset="-122"/>
              </a:rPr>
            </a:br>
            <a:r>
              <a:rPr lang="en-US" altLang="zh-CN" sz="2800" b="1" dirty="0">
                <a:solidFill>
                  <a:srgbClr val="990099"/>
                </a:solidFill>
                <a:latin typeface="楷体_GB2312" pitchFamily="49" charset="-122"/>
                <a:ea typeface="楷体_GB2312" pitchFamily="49" charset="-122"/>
              </a:rPr>
              <a:t>void main</a:t>
            </a:r>
            <a:r>
              <a:rPr lang="zh-CN" altLang="en-US" sz="2800" b="1" dirty="0">
                <a:solidFill>
                  <a:srgbClr val="990099"/>
                </a:solidFill>
                <a:latin typeface="楷体_GB2312" pitchFamily="49" charset="-122"/>
                <a:ea typeface="楷体_GB2312" pitchFamily="49" charset="-122"/>
              </a:rPr>
              <a:t>（）</a:t>
            </a:r>
            <a:endParaRPr lang="zh-CN" altLang="en-US" sz="2800" b="1" dirty="0">
              <a:solidFill>
                <a:srgbClr val="990099"/>
              </a:solidFill>
              <a:latin typeface="楷体_GB2312" pitchFamily="49" charset="-122"/>
              <a:ea typeface="楷体_GB2312" pitchFamily="49" charset="-122"/>
            </a:endParaRPr>
          </a:p>
          <a:p>
            <a:pPr eaLnBrk="1" hangingPunct="1">
              <a:lnSpc>
                <a:spcPct val="120000"/>
              </a:lnSpc>
              <a:buNone/>
            </a:pPr>
            <a:r>
              <a:rPr lang="zh-CN" altLang="en-US" sz="2800" b="1" dirty="0">
                <a:solidFill>
                  <a:srgbClr val="990099"/>
                </a:solidFill>
                <a:latin typeface="楷体_GB2312" pitchFamily="49" charset="-122"/>
                <a:ea typeface="楷体_GB2312" pitchFamily="49" charset="-122"/>
              </a:rPr>
              <a:t> ｛</a:t>
            </a:r>
            <a:r>
              <a:rPr lang="en-US" altLang="zh-CN" sz="2800" b="1" dirty="0">
                <a:solidFill>
                  <a:srgbClr val="990099"/>
                </a:solidFill>
                <a:latin typeface="楷体_GB2312" pitchFamily="49" charset="-122"/>
                <a:ea typeface="楷体_GB2312" pitchFamily="49" charset="-122"/>
              </a:rPr>
              <a:t>printf(</a:t>
            </a:r>
            <a:r>
              <a:rPr lang="en-US" altLang="zh-CN" sz="2800" b="1" dirty="0">
                <a:solidFill>
                  <a:srgbClr val="990099"/>
                </a:solidFill>
                <a:latin typeface="Arial" panose="020B0604020202020204" pitchFamily="34" charset="0"/>
                <a:ea typeface="楷体_GB2312" pitchFamily="49" charset="-122"/>
              </a:rPr>
              <a:t>“</a:t>
            </a:r>
            <a:r>
              <a:rPr lang="en-US" altLang="zh-CN" sz="2800" b="1" dirty="0">
                <a:solidFill>
                  <a:srgbClr val="990099"/>
                </a:solidFill>
                <a:latin typeface="楷体_GB2312" pitchFamily="49" charset="-122"/>
                <a:ea typeface="楷体_GB2312" pitchFamily="49" charset="-122"/>
              </a:rPr>
              <a:t>a\t\rf\tg\n″);</a:t>
            </a:r>
            <a:br>
              <a:rPr lang="en-US" altLang="zh-CN" sz="2800" b="1" dirty="0">
                <a:solidFill>
                  <a:srgbClr val="990099"/>
                </a:solidFill>
                <a:latin typeface="楷体_GB2312" pitchFamily="49" charset="-122"/>
                <a:ea typeface="楷体_GB2312" pitchFamily="49" charset="-122"/>
              </a:rPr>
            </a:br>
            <a:r>
              <a:rPr lang="en-US" altLang="zh-CN" sz="2800" b="1" dirty="0">
                <a:solidFill>
                  <a:srgbClr val="990099"/>
                </a:solidFill>
                <a:latin typeface="楷体_GB2312" pitchFamily="49" charset="-122"/>
                <a:ea typeface="楷体_GB2312" pitchFamily="49" charset="-122"/>
              </a:rPr>
              <a:t> printf("h\ti\b\bj k\n″);</a:t>
            </a:r>
            <a:br>
              <a:rPr lang="en-US" altLang="zh-CN" sz="2800" b="1" dirty="0">
                <a:solidFill>
                  <a:srgbClr val="990099"/>
                </a:solidFill>
                <a:latin typeface="楷体_GB2312" pitchFamily="49" charset="-122"/>
                <a:ea typeface="楷体_GB2312" pitchFamily="49" charset="-122"/>
              </a:rPr>
            </a:br>
            <a:r>
              <a:rPr lang="zh-CN" altLang="en-US" sz="2800" b="1" dirty="0">
                <a:solidFill>
                  <a:srgbClr val="990099"/>
                </a:solidFill>
                <a:latin typeface="楷体_GB2312" pitchFamily="49" charset="-122"/>
                <a:ea typeface="楷体_GB2312" pitchFamily="49" charset="-122"/>
              </a:rPr>
              <a:t>｝</a:t>
            </a:r>
            <a:br>
              <a:rPr lang="zh-CN" altLang="en-US" sz="2800" b="1" dirty="0">
                <a:solidFill>
                  <a:srgbClr val="990099"/>
                </a:solidFill>
                <a:latin typeface="楷体_GB2312" pitchFamily="49" charset="-122"/>
                <a:ea typeface="楷体_GB2312" pitchFamily="49" charset="-122"/>
              </a:rPr>
            </a:br>
            <a:endParaRPr lang="zh-CN" altLang="en-US" sz="2800" b="1" dirty="0">
              <a:solidFill>
                <a:srgbClr val="990099"/>
              </a:solidFill>
              <a:latin typeface="楷体_GB2312" pitchFamily="49" charset="-122"/>
              <a:ea typeface="楷体_GB2312" pitchFamily="49" charset="-122"/>
            </a:endParaRPr>
          </a:p>
        </p:txBody>
      </p:sp>
      <p:sp>
        <p:nvSpPr>
          <p:cNvPr id="93187" name="Rectangle 3"/>
          <p:cNvSpPr/>
          <p:nvPr/>
        </p:nvSpPr>
        <p:spPr>
          <a:xfrm>
            <a:off x="6400800" y="838200"/>
            <a:ext cx="4038600" cy="521970"/>
          </a:xfrm>
          <a:prstGeom prst="rect">
            <a:avLst/>
          </a:prstGeom>
          <a:noFill/>
          <a:ln w="9525">
            <a:noFill/>
          </a:ln>
        </p:spPr>
        <p:txBody>
          <a:bodyPr>
            <a:spAutoFit/>
          </a:bodyPr>
          <a:p>
            <a:r>
              <a:rPr lang="zh-CN" altLang="en-US" sz="2800" b="1" dirty="0">
                <a:solidFill>
                  <a:srgbClr val="990099"/>
                </a:solidFill>
                <a:latin typeface="楷体_GB2312" pitchFamily="49" charset="-122"/>
                <a:ea typeface="楷体_GB2312" pitchFamily="49" charset="-122"/>
              </a:rPr>
              <a:t>显示屏上的运行结果：</a:t>
            </a:r>
            <a:endParaRPr lang="zh-CN" altLang="en-US" sz="2800" b="1" dirty="0">
              <a:solidFill>
                <a:srgbClr val="990099"/>
              </a:solidFill>
              <a:latin typeface="楷体_GB2312" pitchFamily="49" charset="-122"/>
              <a:ea typeface="楷体_GB2312" pitchFamily="49" charset="-122"/>
            </a:endParaRPr>
          </a:p>
        </p:txBody>
      </p:sp>
      <p:sp>
        <p:nvSpPr>
          <p:cNvPr id="93188" name="Rectangle 4"/>
          <p:cNvSpPr/>
          <p:nvPr/>
        </p:nvSpPr>
        <p:spPr>
          <a:xfrm>
            <a:off x="6400800" y="1371600"/>
            <a:ext cx="4038600" cy="953135"/>
          </a:xfrm>
          <a:prstGeom prst="rect">
            <a:avLst/>
          </a:prstGeom>
          <a:solidFill>
            <a:srgbClr val="000000"/>
          </a:solidFill>
          <a:ln w="9525" cap="flat" cmpd="sng">
            <a:solidFill>
              <a:schemeClr val="tx1"/>
            </a:solidFill>
            <a:prstDash val="solid"/>
            <a:miter/>
            <a:headEnd type="none" w="med" len="med"/>
            <a:tailEnd type="none" w="med" len="med"/>
          </a:ln>
        </p:spPr>
        <p:txBody>
          <a:bodyPr>
            <a:spAutoFit/>
          </a:bodyPr>
          <a:p>
            <a:r>
              <a:rPr lang="en-US" altLang="zh-CN" sz="2800" b="1" dirty="0">
                <a:solidFill>
                  <a:schemeClr val="bg1"/>
                </a:solidFill>
                <a:latin typeface="楷体_GB2312" pitchFamily="49" charset="-122"/>
                <a:ea typeface="楷体_GB2312" pitchFamily="49" charset="-122"/>
              </a:rPr>
              <a:t>f       g</a:t>
            </a:r>
            <a:endParaRPr lang="en-US" altLang="zh-CN" sz="2800" b="1" dirty="0">
              <a:solidFill>
                <a:schemeClr val="bg1"/>
              </a:solidFill>
              <a:latin typeface="楷体_GB2312" pitchFamily="49" charset="-122"/>
              <a:ea typeface="楷体_GB2312" pitchFamily="49" charset="-122"/>
            </a:endParaRPr>
          </a:p>
          <a:p>
            <a:r>
              <a:rPr lang="en-US" altLang="zh-CN" sz="2800" b="1" dirty="0">
                <a:solidFill>
                  <a:schemeClr val="bg1"/>
                </a:solidFill>
                <a:latin typeface="楷体_GB2312" pitchFamily="49" charset="-122"/>
                <a:ea typeface="楷体_GB2312" pitchFamily="49" charset="-122"/>
              </a:rPr>
              <a:t>h      j k</a:t>
            </a:r>
            <a:endParaRPr lang="en-US" altLang="zh-CN" sz="2800" b="1" dirty="0">
              <a:solidFill>
                <a:schemeClr val="bg1"/>
              </a:solidFill>
              <a:latin typeface="楷体_GB2312" pitchFamily="49" charset="-122"/>
              <a:ea typeface="楷体_GB2312" pitchFamily="49" charset="-122"/>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93187"/>
                                        </p:tgtEl>
                                        <p:attrNameLst>
                                          <p:attrName>style.visibility</p:attrName>
                                        </p:attrNameLst>
                                      </p:cBhvr>
                                      <p:to>
                                        <p:strVal val="visible"/>
                                      </p:to>
                                    </p:set>
                                    <p:animEffect transition="in" filter="blinds(horizontal)">
                                      <p:cBhvr>
                                        <p:cTn id="7" dur="500"/>
                                        <p:tgtEl>
                                          <p:spTgt spid="93187"/>
                                        </p:tgtEl>
                                      </p:cBhvr>
                                    </p:animEffect>
                                  </p:childTnLst>
                                </p:cTn>
                              </p:par>
                            </p:childTnLst>
                          </p:cTn>
                        </p:par>
                        <p:par>
                          <p:cTn id="8" fill="hold">
                            <p:stCondLst>
                              <p:cond delay="500"/>
                            </p:stCondLst>
                            <p:childTnLst>
                              <p:par>
                                <p:cTn id="9" presetID="3" presetClass="entr" presetSubtype="10" fill="hold" grpId="0" nodeType="afterEffect">
                                  <p:stCondLst>
                                    <p:cond delay="0"/>
                                  </p:stCondLst>
                                  <p:childTnLst>
                                    <p:set>
                                      <p:cBhvr>
                                        <p:cTn id="10" dur="1" fill="hold">
                                          <p:stCondLst>
                                            <p:cond delay="0"/>
                                          </p:stCondLst>
                                        </p:cTn>
                                        <p:tgtEl>
                                          <p:spTgt spid="93188"/>
                                        </p:tgtEl>
                                        <p:attrNameLst>
                                          <p:attrName>style.visibility</p:attrName>
                                        </p:attrNameLst>
                                      </p:cBhvr>
                                      <p:to>
                                        <p:strVal val="visible"/>
                                      </p:to>
                                    </p:set>
                                    <p:animEffect transition="in" filter="blinds(horizontal)">
                                      <p:cBhvr>
                                        <p:cTn id="11" dur="500"/>
                                        <p:tgtEl>
                                          <p:spTgt spid="931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3187" grpId="0"/>
      <p:bldP spid="93188" grpId="0" bldLvl="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0771505" y="4798695"/>
            <a:ext cx="788670" cy="1766570"/>
            <a:chOff x="572955" y="1438439"/>
            <a:chExt cx="2683745" cy="4727411"/>
          </a:xfrm>
        </p:grpSpPr>
        <p:sp>
          <p:nvSpPr>
            <p:cNvPr id="3" name="叶子2"/>
            <p:cNvSpPr/>
            <p:nvPr/>
          </p:nvSpPr>
          <p:spPr bwMode="auto">
            <a:xfrm rot="669225">
              <a:off x="2101529" y="3306765"/>
              <a:ext cx="1155171" cy="1169396"/>
            </a:xfrm>
            <a:custGeom>
              <a:avLst/>
              <a:gdLst>
                <a:gd name="T0" fmla="*/ 108 w 108"/>
                <a:gd name="T1" fmla="*/ 46 h 118"/>
                <a:gd name="T2" fmla="*/ 96 w 108"/>
                <a:gd name="T3" fmla="*/ 0 h 118"/>
                <a:gd name="T4" fmla="*/ 5 w 108"/>
                <a:gd name="T5" fmla="*/ 64 h 118"/>
                <a:gd name="T6" fmla="*/ 4 w 108"/>
                <a:gd name="T7" fmla="*/ 70 h 118"/>
                <a:gd name="T8" fmla="*/ 0 w 108"/>
                <a:gd name="T9" fmla="*/ 118 h 118"/>
                <a:gd name="T10" fmla="*/ 108 w 108"/>
                <a:gd name="T11" fmla="*/ 46 h 118"/>
              </a:gdLst>
              <a:ahLst/>
              <a:cxnLst>
                <a:cxn ang="0">
                  <a:pos x="T0" y="T1"/>
                </a:cxn>
                <a:cxn ang="0">
                  <a:pos x="T2" y="T3"/>
                </a:cxn>
                <a:cxn ang="0">
                  <a:pos x="T4" y="T5"/>
                </a:cxn>
                <a:cxn ang="0">
                  <a:pos x="T6" y="T7"/>
                </a:cxn>
                <a:cxn ang="0">
                  <a:pos x="T8" y="T9"/>
                </a:cxn>
                <a:cxn ang="0">
                  <a:pos x="T10" y="T11"/>
                </a:cxn>
              </a:cxnLst>
              <a:rect l="0" t="0" r="r" b="b"/>
              <a:pathLst>
                <a:path w="108" h="118">
                  <a:moveTo>
                    <a:pt x="108" y="46"/>
                  </a:moveTo>
                  <a:cubicBezTo>
                    <a:pt x="106" y="31"/>
                    <a:pt x="102" y="15"/>
                    <a:pt x="96" y="0"/>
                  </a:cubicBezTo>
                  <a:cubicBezTo>
                    <a:pt x="63" y="9"/>
                    <a:pt x="29" y="31"/>
                    <a:pt x="5" y="64"/>
                  </a:cubicBezTo>
                  <a:cubicBezTo>
                    <a:pt x="5" y="66"/>
                    <a:pt x="5" y="68"/>
                    <a:pt x="4" y="70"/>
                  </a:cubicBezTo>
                  <a:cubicBezTo>
                    <a:pt x="3" y="86"/>
                    <a:pt x="1" y="102"/>
                    <a:pt x="0" y="118"/>
                  </a:cubicBezTo>
                  <a:cubicBezTo>
                    <a:pt x="31" y="78"/>
                    <a:pt x="71" y="53"/>
                    <a:pt x="108" y="46"/>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grpSp>
          <p:nvGrpSpPr>
            <p:cNvPr id="4" name="组合 3"/>
            <p:cNvGrpSpPr/>
            <p:nvPr/>
          </p:nvGrpSpPr>
          <p:grpSpPr>
            <a:xfrm>
              <a:off x="572955" y="1438439"/>
              <a:ext cx="2653266" cy="4727411"/>
              <a:chOff x="593976" y="1016044"/>
              <a:chExt cx="2653266" cy="4727411"/>
            </a:xfrm>
          </p:grpSpPr>
          <p:sp>
            <p:nvSpPr>
              <p:cNvPr id="5" name="叶子2"/>
              <p:cNvSpPr/>
              <p:nvPr/>
            </p:nvSpPr>
            <p:spPr bwMode="auto">
              <a:xfrm rot="669225">
                <a:off x="2283460" y="2486340"/>
                <a:ext cx="963782" cy="970519"/>
              </a:xfrm>
              <a:custGeom>
                <a:avLst/>
                <a:gdLst>
                  <a:gd name="T0" fmla="*/ 90 w 90"/>
                  <a:gd name="T1" fmla="*/ 42 h 98"/>
                  <a:gd name="T2" fmla="*/ 72 w 90"/>
                  <a:gd name="T3" fmla="*/ 0 h 98"/>
                  <a:gd name="T4" fmla="*/ 4 w 90"/>
                  <a:gd name="T5" fmla="*/ 62 h 98"/>
                  <a:gd name="T6" fmla="*/ 0 w 90"/>
                  <a:gd name="T7" fmla="*/ 98 h 98"/>
                  <a:gd name="T8" fmla="*/ 90 w 90"/>
                  <a:gd name="T9" fmla="*/ 42 h 98"/>
                </a:gdLst>
                <a:ahLst/>
                <a:cxnLst>
                  <a:cxn ang="0">
                    <a:pos x="T0" y="T1"/>
                  </a:cxn>
                  <a:cxn ang="0">
                    <a:pos x="T2" y="T3"/>
                  </a:cxn>
                  <a:cxn ang="0">
                    <a:pos x="T4" y="T5"/>
                  </a:cxn>
                  <a:cxn ang="0">
                    <a:pos x="T6" y="T7"/>
                  </a:cxn>
                  <a:cxn ang="0">
                    <a:pos x="T8" y="T9"/>
                  </a:cxn>
                </a:cxnLst>
                <a:rect l="0" t="0" r="r" b="b"/>
                <a:pathLst>
                  <a:path w="90" h="98">
                    <a:moveTo>
                      <a:pt x="90" y="42"/>
                    </a:moveTo>
                    <a:cubicBezTo>
                      <a:pt x="85" y="28"/>
                      <a:pt x="79" y="13"/>
                      <a:pt x="72" y="0"/>
                    </a:cubicBezTo>
                    <a:cubicBezTo>
                      <a:pt x="40" y="18"/>
                      <a:pt x="14" y="40"/>
                      <a:pt x="4" y="62"/>
                    </a:cubicBezTo>
                    <a:cubicBezTo>
                      <a:pt x="3" y="74"/>
                      <a:pt x="2" y="86"/>
                      <a:pt x="0" y="98"/>
                    </a:cubicBezTo>
                    <a:cubicBezTo>
                      <a:pt x="26" y="67"/>
                      <a:pt x="58" y="48"/>
                      <a:pt x="90" y="42"/>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6" name="叶子2"/>
              <p:cNvSpPr/>
              <p:nvPr/>
            </p:nvSpPr>
            <p:spPr bwMode="auto">
              <a:xfrm rot="669225">
                <a:off x="2422917" y="2134623"/>
                <a:ext cx="716001" cy="860740"/>
              </a:xfrm>
              <a:custGeom>
                <a:avLst/>
                <a:gdLst>
                  <a:gd name="T0" fmla="*/ 67 w 67"/>
                  <a:gd name="T1" fmla="*/ 34 h 87"/>
                  <a:gd name="T2" fmla="*/ 47 w 67"/>
                  <a:gd name="T3" fmla="*/ 0 h 87"/>
                  <a:gd name="T4" fmla="*/ 1 w 67"/>
                  <a:gd name="T5" fmla="*/ 43 h 87"/>
                  <a:gd name="T6" fmla="*/ 0 w 67"/>
                  <a:gd name="T7" fmla="*/ 87 h 87"/>
                  <a:gd name="T8" fmla="*/ 67 w 67"/>
                  <a:gd name="T9" fmla="*/ 34 h 87"/>
                </a:gdLst>
                <a:ahLst/>
                <a:cxnLst>
                  <a:cxn ang="0">
                    <a:pos x="T0" y="T1"/>
                  </a:cxn>
                  <a:cxn ang="0">
                    <a:pos x="T2" y="T3"/>
                  </a:cxn>
                  <a:cxn ang="0">
                    <a:pos x="T4" y="T5"/>
                  </a:cxn>
                  <a:cxn ang="0">
                    <a:pos x="T6" y="T7"/>
                  </a:cxn>
                  <a:cxn ang="0">
                    <a:pos x="T8" y="T9"/>
                  </a:cxn>
                </a:cxnLst>
                <a:rect l="0" t="0" r="r" b="b"/>
                <a:pathLst>
                  <a:path w="67" h="87">
                    <a:moveTo>
                      <a:pt x="67" y="34"/>
                    </a:moveTo>
                    <a:cubicBezTo>
                      <a:pt x="61" y="22"/>
                      <a:pt x="54" y="11"/>
                      <a:pt x="47" y="0"/>
                    </a:cubicBezTo>
                    <a:cubicBezTo>
                      <a:pt x="28" y="10"/>
                      <a:pt x="11" y="25"/>
                      <a:pt x="1" y="43"/>
                    </a:cubicBezTo>
                    <a:cubicBezTo>
                      <a:pt x="2" y="58"/>
                      <a:pt x="1" y="72"/>
                      <a:pt x="0" y="87"/>
                    </a:cubicBezTo>
                    <a:cubicBezTo>
                      <a:pt x="14" y="68"/>
                      <a:pt x="38" y="49"/>
                      <a:pt x="67" y="34"/>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7" name="叶子2"/>
              <p:cNvSpPr/>
              <p:nvPr/>
            </p:nvSpPr>
            <p:spPr bwMode="auto">
              <a:xfrm rot="669225">
                <a:off x="2002182" y="3368361"/>
                <a:ext cx="1220107" cy="1178942"/>
              </a:xfrm>
              <a:custGeom>
                <a:avLst/>
                <a:gdLst>
                  <a:gd name="T0" fmla="*/ 111 w 114"/>
                  <a:gd name="T1" fmla="*/ 61 h 119"/>
                  <a:gd name="T2" fmla="*/ 109 w 114"/>
                  <a:gd name="T3" fmla="*/ 0 h 119"/>
                  <a:gd name="T4" fmla="*/ 0 w 114"/>
                  <a:gd name="T5" fmla="*/ 81 h 119"/>
                  <a:gd name="T6" fmla="*/ 0 w 114"/>
                  <a:gd name="T7" fmla="*/ 119 h 119"/>
                  <a:gd name="T8" fmla="*/ 111 w 114"/>
                  <a:gd name="T9" fmla="*/ 61 h 119"/>
                </a:gdLst>
                <a:ahLst/>
                <a:cxnLst>
                  <a:cxn ang="0">
                    <a:pos x="T0" y="T1"/>
                  </a:cxn>
                  <a:cxn ang="0">
                    <a:pos x="T2" y="T3"/>
                  </a:cxn>
                  <a:cxn ang="0">
                    <a:pos x="T4" y="T5"/>
                  </a:cxn>
                  <a:cxn ang="0">
                    <a:pos x="T6" y="T7"/>
                  </a:cxn>
                  <a:cxn ang="0">
                    <a:pos x="T8" y="T9"/>
                  </a:cxn>
                </a:cxnLst>
                <a:rect l="0" t="0" r="r" b="b"/>
                <a:pathLst>
                  <a:path w="114" h="119">
                    <a:moveTo>
                      <a:pt x="111" y="61"/>
                    </a:moveTo>
                    <a:cubicBezTo>
                      <a:pt x="114" y="41"/>
                      <a:pt x="113" y="21"/>
                      <a:pt x="109" y="0"/>
                    </a:cubicBezTo>
                    <a:cubicBezTo>
                      <a:pt x="71" y="9"/>
                      <a:pt x="30" y="38"/>
                      <a:pt x="0" y="81"/>
                    </a:cubicBezTo>
                    <a:cubicBezTo>
                      <a:pt x="0" y="93"/>
                      <a:pt x="0" y="106"/>
                      <a:pt x="0" y="119"/>
                    </a:cubicBezTo>
                    <a:cubicBezTo>
                      <a:pt x="30" y="83"/>
                      <a:pt x="71" y="64"/>
                      <a:pt x="111" y="61"/>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8" name="叶子2"/>
              <p:cNvSpPr/>
              <p:nvPr/>
            </p:nvSpPr>
            <p:spPr bwMode="auto">
              <a:xfrm rot="669225">
                <a:off x="2442020" y="1730323"/>
                <a:ext cx="577585" cy="752550"/>
              </a:xfrm>
              <a:custGeom>
                <a:avLst/>
                <a:gdLst>
                  <a:gd name="T0" fmla="*/ 0 w 54"/>
                  <a:gd name="T1" fmla="*/ 29 h 76"/>
                  <a:gd name="T2" fmla="*/ 5 w 54"/>
                  <a:gd name="T3" fmla="*/ 54 h 76"/>
                  <a:gd name="T4" fmla="*/ 8 w 54"/>
                  <a:gd name="T5" fmla="*/ 76 h 76"/>
                  <a:gd name="T6" fmla="*/ 54 w 54"/>
                  <a:gd name="T7" fmla="*/ 38 h 76"/>
                  <a:gd name="T8" fmla="*/ 24 w 54"/>
                  <a:gd name="T9" fmla="*/ 0 h 76"/>
                  <a:gd name="T10" fmla="*/ 0 w 54"/>
                  <a:gd name="T11" fmla="*/ 29 h 76"/>
                </a:gdLst>
                <a:ahLst/>
                <a:cxnLst>
                  <a:cxn ang="0">
                    <a:pos x="T0" y="T1"/>
                  </a:cxn>
                  <a:cxn ang="0">
                    <a:pos x="T2" y="T3"/>
                  </a:cxn>
                  <a:cxn ang="0">
                    <a:pos x="T4" y="T5"/>
                  </a:cxn>
                  <a:cxn ang="0">
                    <a:pos x="T6" y="T7"/>
                  </a:cxn>
                  <a:cxn ang="0">
                    <a:pos x="T8" y="T9"/>
                  </a:cxn>
                  <a:cxn ang="0">
                    <a:pos x="T10" y="T11"/>
                  </a:cxn>
                </a:cxnLst>
                <a:rect l="0" t="0" r="r" b="b"/>
                <a:pathLst>
                  <a:path w="54" h="76">
                    <a:moveTo>
                      <a:pt x="0" y="29"/>
                    </a:moveTo>
                    <a:cubicBezTo>
                      <a:pt x="2" y="37"/>
                      <a:pt x="4" y="46"/>
                      <a:pt x="5" y="54"/>
                    </a:cubicBezTo>
                    <a:cubicBezTo>
                      <a:pt x="7" y="62"/>
                      <a:pt x="8" y="69"/>
                      <a:pt x="8" y="76"/>
                    </a:cubicBezTo>
                    <a:cubicBezTo>
                      <a:pt x="19" y="60"/>
                      <a:pt x="35" y="47"/>
                      <a:pt x="54" y="38"/>
                    </a:cubicBezTo>
                    <a:cubicBezTo>
                      <a:pt x="45" y="24"/>
                      <a:pt x="35" y="11"/>
                      <a:pt x="24" y="0"/>
                    </a:cubicBezTo>
                    <a:cubicBezTo>
                      <a:pt x="13" y="8"/>
                      <a:pt x="5" y="18"/>
                      <a:pt x="0" y="29"/>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9" name="叶子2"/>
              <p:cNvSpPr/>
              <p:nvPr/>
            </p:nvSpPr>
            <p:spPr bwMode="auto">
              <a:xfrm rot="669225">
                <a:off x="1958691" y="4466267"/>
                <a:ext cx="921061" cy="485260"/>
              </a:xfrm>
              <a:custGeom>
                <a:avLst/>
                <a:gdLst>
                  <a:gd name="T0" fmla="*/ 86 w 86"/>
                  <a:gd name="T1" fmla="*/ 0 h 49"/>
                  <a:gd name="T2" fmla="*/ 0 w 86"/>
                  <a:gd name="T3" fmla="*/ 49 h 49"/>
                  <a:gd name="T4" fmla="*/ 63 w 86"/>
                  <a:gd name="T5" fmla="*/ 38 h 49"/>
                  <a:gd name="T6" fmla="*/ 86 w 86"/>
                  <a:gd name="T7" fmla="*/ 0 h 49"/>
                </a:gdLst>
                <a:ahLst/>
                <a:cxnLst>
                  <a:cxn ang="0">
                    <a:pos x="T0" y="T1"/>
                  </a:cxn>
                  <a:cxn ang="0">
                    <a:pos x="T2" y="T3"/>
                  </a:cxn>
                  <a:cxn ang="0">
                    <a:pos x="T4" y="T5"/>
                  </a:cxn>
                  <a:cxn ang="0">
                    <a:pos x="T6" y="T7"/>
                  </a:cxn>
                </a:cxnLst>
                <a:rect l="0" t="0" r="r" b="b"/>
                <a:pathLst>
                  <a:path w="86" h="49">
                    <a:moveTo>
                      <a:pt x="86" y="0"/>
                    </a:moveTo>
                    <a:cubicBezTo>
                      <a:pt x="54" y="7"/>
                      <a:pt x="24" y="23"/>
                      <a:pt x="0" y="49"/>
                    </a:cubicBezTo>
                    <a:cubicBezTo>
                      <a:pt x="20" y="37"/>
                      <a:pt x="43" y="34"/>
                      <a:pt x="63" y="38"/>
                    </a:cubicBezTo>
                    <a:cubicBezTo>
                      <a:pt x="71" y="28"/>
                      <a:pt x="79" y="16"/>
                      <a:pt x="86" y="0"/>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10" name="叶子2"/>
              <p:cNvSpPr/>
              <p:nvPr/>
            </p:nvSpPr>
            <p:spPr bwMode="auto">
              <a:xfrm rot="669225">
                <a:off x="1908683" y="3971040"/>
                <a:ext cx="1177385" cy="951427"/>
              </a:xfrm>
              <a:custGeom>
                <a:avLst/>
                <a:gdLst>
                  <a:gd name="T0" fmla="*/ 0 w 110"/>
                  <a:gd name="T1" fmla="*/ 65 h 96"/>
                  <a:gd name="T2" fmla="*/ 4 w 110"/>
                  <a:gd name="T3" fmla="*/ 90 h 96"/>
                  <a:gd name="T4" fmla="*/ 5 w 110"/>
                  <a:gd name="T5" fmla="*/ 96 h 96"/>
                  <a:gd name="T6" fmla="*/ 97 w 110"/>
                  <a:gd name="T7" fmla="*/ 48 h 96"/>
                  <a:gd name="T8" fmla="*/ 106 w 110"/>
                  <a:gd name="T9" fmla="*/ 23 h 96"/>
                  <a:gd name="T10" fmla="*/ 110 w 110"/>
                  <a:gd name="T11" fmla="*/ 0 h 96"/>
                  <a:gd name="T12" fmla="*/ 0 w 110"/>
                  <a:gd name="T13" fmla="*/ 65 h 96"/>
                </a:gdLst>
                <a:ahLst/>
                <a:cxnLst>
                  <a:cxn ang="0">
                    <a:pos x="T0" y="T1"/>
                  </a:cxn>
                  <a:cxn ang="0">
                    <a:pos x="T2" y="T3"/>
                  </a:cxn>
                  <a:cxn ang="0">
                    <a:pos x="T4" y="T5"/>
                  </a:cxn>
                  <a:cxn ang="0">
                    <a:pos x="T6" y="T7"/>
                  </a:cxn>
                  <a:cxn ang="0">
                    <a:pos x="T8" y="T9"/>
                  </a:cxn>
                  <a:cxn ang="0">
                    <a:pos x="T10" y="T11"/>
                  </a:cxn>
                  <a:cxn ang="0">
                    <a:pos x="T12" y="T13"/>
                  </a:cxn>
                </a:cxnLst>
                <a:rect l="0" t="0" r="r" b="b"/>
                <a:pathLst>
                  <a:path w="110" h="96">
                    <a:moveTo>
                      <a:pt x="0" y="65"/>
                    </a:moveTo>
                    <a:cubicBezTo>
                      <a:pt x="1" y="74"/>
                      <a:pt x="2" y="82"/>
                      <a:pt x="4" y="90"/>
                    </a:cubicBezTo>
                    <a:cubicBezTo>
                      <a:pt x="4" y="92"/>
                      <a:pt x="4" y="94"/>
                      <a:pt x="5" y="96"/>
                    </a:cubicBezTo>
                    <a:cubicBezTo>
                      <a:pt x="31" y="69"/>
                      <a:pt x="64" y="54"/>
                      <a:pt x="97" y="48"/>
                    </a:cubicBezTo>
                    <a:cubicBezTo>
                      <a:pt x="100" y="40"/>
                      <a:pt x="103" y="32"/>
                      <a:pt x="106" y="23"/>
                    </a:cubicBezTo>
                    <a:cubicBezTo>
                      <a:pt x="108" y="15"/>
                      <a:pt x="109" y="7"/>
                      <a:pt x="110" y="0"/>
                    </a:cubicBezTo>
                    <a:cubicBezTo>
                      <a:pt x="69" y="5"/>
                      <a:pt x="27" y="28"/>
                      <a:pt x="0" y="65"/>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11" name="叶子2"/>
              <p:cNvSpPr/>
              <p:nvPr/>
            </p:nvSpPr>
            <p:spPr bwMode="auto">
              <a:xfrm rot="669225">
                <a:off x="1880967" y="4803422"/>
                <a:ext cx="685242" cy="326158"/>
              </a:xfrm>
              <a:custGeom>
                <a:avLst/>
                <a:gdLst>
                  <a:gd name="T0" fmla="*/ 0 w 64"/>
                  <a:gd name="T1" fmla="*/ 21 h 33"/>
                  <a:gd name="T2" fmla="*/ 5 w 64"/>
                  <a:gd name="T3" fmla="*/ 33 h 33"/>
                  <a:gd name="T4" fmla="*/ 64 w 64"/>
                  <a:gd name="T5" fmla="*/ 2 h 33"/>
                  <a:gd name="T6" fmla="*/ 0 w 64"/>
                  <a:gd name="T7" fmla="*/ 21 h 33"/>
                </a:gdLst>
                <a:ahLst/>
                <a:cxnLst>
                  <a:cxn ang="0">
                    <a:pos x="T0" y="T1"/>
                  </a:cxn>
                  <a:cxn ang="0">
                    <a:pos x="T2" y="T3"/>
                  </a:cxn>
                  <a:cxn ang="0">
                    <a:pos x="T4" y="T5"/>
                  </a:cxn>
                  <a:cxn ang="0">
                    <a:pos x="T6" y="T7"/>
                  </a:cxn>
                </a:cxnLst>
                <a:rect l="0" t="0" r="r" b="b"/>
                <a:pathLst>
                  <a:path w="64" h="33">
                    <a:moveTo>
                      <a:pt x="0" y="21"/>
                    </a:moveTo>
                    <a:cubicBezTo>
                      <a:pt x="2" y="25"/>
                      <a:pt x="3" y="29"/>
                      <a:pt x="5" y="33"/>
                    </a:cubicBezTo>
                    <a:cubicBezTo>
                      <a:pt x="16" y="33"/>
                      <a:pt x="41" y="28"/>
                      <a:pt x="64" y="2"/>
                    </a:cubicBezTo>
                    <a:cubicBezTo>
                      <a:pt x="42" y="0"/>
                      <a:pt x="19" y="6"/>
                      <a:pt x="0" y="21"/>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12" name="叶子2"/>
              <p:cNvSpPr/>
              <p:nvPr/>
            </p:nvSpPr>
            <p:spPr bwMode="auto">
              <a:xfrm rot="669225">
                <a:off x="2315874" y="1400743"/>
                <a:ext cx="459676" cy="536173"/>
              </a:xfrm>
              <a:custGeom>
                <a:avLst/>
                <a:gdLst>
                  <a:gd name="T0" fmla="*/ 1 w 43"/>
                  <a:gd name="T1" fmla="*/ 12 h 54"/>
                  <a:gd name="T2" fmla="*/ 0 w 43"/>
                  <a:gd name="T3" fmla="*/ 11 h 54"/>
                  <a:gd name="T4" fmla="*/ 19 w 43"/>
                  <a:gd name="T5" fmla="*/ 54 h 54"/>
                  <a:gd name="T6" fmla="*/ 43 w 43"/>
                  <a:gd name="T7" fmla="*/ 28 h 54"/>
                  <a:gd name="T8" fmla="*/ 14 w 43"/>
                  <a:gd name="T9" fmla="*/ 0 h 54"/>
                  <a:gd name="T10" fmla="*/ 1 w 43"/>
                  <a:gd name="T11" fmla="*/ 12 h 54"/>
                </a:gdLst>
                <a:ahLst/>
                <a:cxnLst>
                  <a:cxn ang="0">
                    <a:pos x="T0" y="T1"/>
                  </a:cxn>
                  <a:cxn ang="0">
                    <a:pos x="T2" y="T3"/>
                  </a:cxn>
                  <a:cxn ang="0">
                    <a:pos x="T4" y="T5"/>
                  </a:cxn>
                  <a:cxn ang="0">
                    <a:pos x="T6" y="T7"/>
                  </a:cxn>
                  <a:cxn ang="0">
                    <a:pos x="T8" y="T9"/>
                  </a:cxn>
                  <a:cxn ang="0">
                    <a:pos x="T10" y="T11"/>
                  </a:cxn>
                </a:cxnLst>
                <a:rect l="0" t="0" r="r" b="b"/>
                <a:pathLst>
                  <a:path w="43" h="54">
                    <a:moveTo>
                      <a:pt x="1" y="12"/>
                    </a:moveTo>
                    <a:cubicBezTo>
                      <a:pt x="0" y="11"/>
                      <a:pt x="0" y="11"/>
                      <a:pt x="0" y="11"/>
                    </a:cubicBezTo>
                    <a:cubicBezTo>
                      <a:pt x="8" y="24"/>
                      <a:pt x="14" y="39"/>
                      <a:pt x="19" y="54"/>
                    </a:cubicBezTo>
                    <a:cubicBezTo>
                      <a:pt x="24" y="44"/>
                      <a:pt x="33" y="35"/>
                      <a:pt x="43" y="28"/>
                    </a:cubicBezTo>
                    <a:cubicBezTo>
                      <a:pt x="34" y="18"/>
                      <a:pt x="25" y="8"/>
                      <a:pt x="14" y="0"/>
                    </a:cubicBezTo>
                    <a:cubicBezTo>
                      <a:pt x="9" y="3"/>
                      <a:pt x="5" y="7"/>
                      <a:pt x="1" y="12"/>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13" name="叶子2"/>
              <p:cNvSpPr/>
              <p:nvPr/>
            </p:nvSpPr>
            <p:spPr bwMode="auto">
              <a:xfrm rot="669225">
                <a:off x="2012457" y="1037820"/>
                <a:ext cx="534864" cy="416846"/>
              </a:xfrm>
              <a:custGeom>
                <a:avLst/>
                <a:gdLst>
                  <a:gd name="T0" fmla="*/ 50 w 50"/>
                  <a:gd name="T1" fmla="*/ 30 h 42"/>
                  <a:gd name="T2" fmla="*/ 0 w 50"/>
                  <a:gd name="T3" fmla="*/ 0 h 42"/>
                  <a:gd name="T4" fmla="*/ 36 w 50"/>
                  <a:gd name="T5" fmla="*/ 42 h 42"/>
                  <a:gd name="T6" fmla="*/ 50 w 50"/>
                  <a:gd name="T7" fmla="*/ 30 h 42"/>
                </a:gdLst>
                <a:ahLst/>
                <a:cxnLst>
                  <a:cxn ang="0">
                    <a:pos x="T0" y="T1"/>
                  </a:cxn>
                  <a:cxn ang="0">
                    <a:pos x="T2" y="T3"/>
                  </a:cxn>
                  <a:cxn ang="0">
                    <a:pos x="T4" y="T5"/>
                  </a:cxn>
                  <a:cxn ang="0">
                    <a:pos x="T6" y="T7"/>
                  </a:cxn>
                </a:cxnLst>
                <a:rect l="0" t="0" r="r" b="b"/>
                <a:pathLst>
                  <a:path w="50" h="42">
                    <a:moveTo>
                      <a:pt x="50" y="30"/>
                    </a:moveTo>
                    <a:cubicBezTo>
                      <a:pt x="34" y="18"/>
                      <a:pt x="18" y="7"/>
                      <a:pt x="0" y="0"/>
                    </a:cubicBezTo>
                    <a:cubicBezTo>
                      <a:pt x="15" y="12"/>
                      <a:pt x="27" y="26"/>
                      <a:pt x="36" y="42"/>
                    </a:cubicBezTo>
                    <a:cubicBezTo>
                      <a:pt x="40" y="37"/>
                      <a:pt x="45" y="33"/>
                      <a:pt x="50" y="30"/>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14" name="叶子2"/>
              <p:cNvSpPr/>
              <p:nvPr/>
            </p:nvSpPr>
            <p:spPr bwMode="auto">
              <a:xfrm rot="669225">
                <a:off x="1838010" y="1516076"/>
                <a:ext cx="652774" cy="921198"/>
              </a:xfrm>
              <a:custGeom>
                <a:avLst/>
                <a:gdLst>
                  <a:gd name="T0" fmla="*/ 61 w 61"/>
                  <a:gd name="T1" fmla="*/ 93 h 93"/>
                  <a:gd name="T2" fmla="*/ 59 w 61"/>
                  <a:gd name="T3" fmla="*/ 66 h 93"/>
                  <a:gd name="T4" fmla="*/ 56 w 61"/>
                  <a:gd name="T5" fmla="*/ 48 h 93"/>
                  <a:gd name="T6" fmla="*/ 10 w 61"/>
                  <a:gd name="T7" fmla="*/ 0 h 93"/>
                  <a:gd name="T8" fmla="*/ 0 w 61"/>
                  <a:gd name="T9" fmla="*/ 38 h 93"/>
                  <a:gd name="T10" fmla="*/ 61 w 61"/>
                  <a:gd name="T11" fmla="*/ 93 h 93"/>
                </a:gdLst>
                <a:ahLst/>
                <a:cxnLst>
                  <a:cxn ang="0">
                    <a:pos x="T0" y="T1"/>
                  </a:cxn>
                  <a:cxn ang="0">
                    <a:pos x="T2" y="T3"/>
                  </a:cxn>
                  <a:cxn ang="0">
                    <a:pos x="T4" y="T5"/>
                  </a:cxn>
                  <a:cxn ang="0">
                    <a:pos x="T6" y="T7"/>
                  </a:cxn>
                  <a:cxn ang="0">
                    <a:pos x="T8" y="T9"/>
                  </a:cxn>
                  <a:cxn ang="0">
                    <a:pos x="T10" y="T11"/>
                  </a:cxn>
                </a:cxnLst>
                <a:rect l="0" t="0" r="r" b="b"/>
                <a:pathLst>
                  <a:path w="61" h="93">
                    <a:moveTo>
                      <a:pt x="61" y="93"/>
                    </a:moveTo>
                    <a:cubicBezTo>
                      <a:pt x="61" y="84"/>
                      <a:pt x="61" y="75"/>
                      <a:pt x="59" y="66"/>
                    </a:cubicBezTo>
                    <a:cubicBezTo>
                      <a:pt x="59" y="60"/>
                      <a:pt x="58" y="54"/>
                      <a:pt x="56" y="48"/>
                    </a:cubicBezTo>
                    <a:cubicBezTo>
                      <a:pt x="50" y="29"/>
                      <a:pt x="33" y="12"/>
                      <a:pt x="10" y="0"/>
                    </a:cubicBezTo>
                    <a:cubicBezTo>
                      <a:pt x="9" y="11"/>
                      <a:pt x="6" y="23"/>
                      <a:pt x="0" y="38"/>
                    </a:cubicBezTo>
                    <a:cubicBezTo>
                      <a:pt x="28" y="50"/>
                      <a:pt x="50" y="69"/>
                      <a:pt x="61" y="93"/>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15" name="叶子2"/>
              <p:cNvSpPr/>
              <p:nvPr/>
            </p:nvSpPr>
            <p:spPr bwMode="auto">
              <a:xfrm rot="669225">
                <a:off x="1561029" y="1867964"/>
                <a:ext cx="835619" cy="1089845"/>
              </a:xfrm>
              <a:custGeom>
                <a:avLst/>
                <a:gdLst>
                  <a:gd name="T0" fmla="*/ 74 w 78"/>
                  <a:gd name="T1" fmla="*/ 110 h 110"/>
                  <a:gd name="T2" fmla="*/ 78 w 78"/>
                  <a:gd name="T3" fmla="*/ 66 h 110"/>
                  <a:gd name="T4" fmla="*/ 17 w 78"/>
                  <a:gd name="T5" fmla="*/ 0 h 110"/>
                  <a:gd name="T6" fmla="*/ 0 w 78"/>
                  <a:gd name="T7" fmla="*/ 37 h 110"/>
                  <a:gd name="T8" fmla="*/ 74 w 78"/>
                  <a:gd name="T9" fmla="*/ 110 h 110"/>
                </a:gdLst>
                <a:ahLst/>
                <a:cxnLst>
                  <a:cxn ang="0">
                    <a:pos x="T0" y="T1"/>
                  </a:cxn>
                  <a:cxn ang="0">
                    <a:pos x="T2" y="T3"/>
                  </a:cxn>
                  <a:cxn ang="0">
                    <a:pos x="T4" y="T5"/>
                  </a:cxn>
                  <a:cxn ang="0">
                    <a:pos x="T6" y="T7"/>
                  </a:cxn>
                  <a:cxn ang="0">
                    <a:pos x="T8" y="T9"/>
                  </a:cxn>
                </a:cxnLst>
                <a:rect l="0" t="0" r="r" b="b"/>
                <a:pathLst>
                  <a:path w="78" h="110">
                    <a:moveTo>
                      <a:pt x="74" y="110"/>
                    </a:moveTo>
                    <a:cubicBezTo>
                      <a:pt x="76" y="95"/>
                      <a:pt x="78" y="81"/>
                      <a:pt x="78" y="66"/>
                    </a:cubicBezTo>
                    <a:cubicBezTo>
                      <a:pt x="72" y="39"/>
                      <a:pt x="48" y="15"/>
                      <a:pt x="17" y="0"/>
                    </a:cubicBezTo>
                    <a:cubicBezTo>
                      <a:pt x="13" y="12"/>
                      <a:pt x="7" y="24"/>
                      <a:pt x="0" y="37"/>
                    </a:cubicBezTo>
                    <a:cubicBezTo>
                      <a:pt x="35" y="59"/>
                      <a:pt x="63" y="85"/>
                      <a:pt x="74" y="110"/>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16" name="叶子2"/>
              <p:cNvSpPr/>
              <p:nvPr/>
            </p:nvSpPr>
            <p:spPr bwMode="auto">
              <a:xfrm rot="669225">
                <a:off x="880464" y="2626543"/>
                <a:ext cx="1209853" cy="1198035"/>
              </a:xfrm>
              <a:custGeom>
                <a:avLst/>
                <a:gdLst>
                  <a:gd name="T0" fmla="*/ 16 w 113"/>
                  <a:gd name="T1" fmla="*/ 0 h 121"/>
                  <a:gd name="T2" fmla="*/ 0 w 113"/>
                  <a:gd name="T3" fmla="*/ 32 h 121"/>
                  <a:gd name="T4" fmla="*/ 108 w 113"/>
                  <a:gd name="T5" fmla="*/ 121 h 121"/>
                  <a:gd name="T6" fmla="*/ 113 w 113"/>
                  <a:gd name="T7" fmla="*/ 80 h 121"/>
                  <a:gd name="T8" fmla="*/ 16 w 113"/>
                  <a:gd name="T9" fmla="*/ 0 h 121"/>
                </a:gdLst>
                <a:ahLst/>
                <a:cxnLst>
                  <a:cxn ang="0">
                    <a:pos x="T0" y="T1"/>
                  </a:cxn>
                  <a:cxn ang="0">
                    <a:pos x="T2" y="T3"/>
                  </a:cxn>
                  <a:cxn ang="0">
                    <a:pos x="T4" y="T5"/>
                  </a:cxn>
                  <a:cxn ang="0">
                    <a:pos x="T6" y="T7"/>
                  </a:cxn>
                  <a:cxn ang="0">
                    <a:pos x="T8" y="T9"/>
                  </a:cxn>
                </a:cxnLst>
                <a:rect l="0" t="0" r="r" b="b"/>
                <a:pathLst>
                  <a:path w="113" h="121">
                    <a:moveTo>
                      <a:pt x="16" y="0"/>
                    </a:moveTo>
                    <a:cubicBezTo>
                      <a:pt x="9" y="10"/>
                      <a:pt x="4" y="21"/>
                      <a:pt x="0" y="32"/>
                    </a:cubicBezTo>
                    <a:cubicBezTo>
                      <a:pt x="42" y="43"/>
                      <a:pt x="82" y="75"/>
                      <a:pt x="108" y="121"/>
                    </a:cubicBezTo>
                    <a:cubicBezTo>
                      <a:pt x="110" y="107"/>
                      <a:pt x="112" y="94"/>
                      <a:pt x="113" y="80"/>
                    </a:cubicBezTo>
                    <a:cubicBezTo>
                      <a:pt x="93" y="40"/>
                      <a:pt x="56" y="12"/>
                      <a:pt x="16" y="0"/>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17" name="叶子2"/>
              <p:cNvSpPr/>
              <p:nvPr/>
            </p:nvSpPr>
            <p:spPr bwMode="auto">
              <a:xfrm rot="669225">
                <a:off x="2021868" y="1238640"/>
                <a:ext cx="471638" cy="644361"/>
              </a:xfrm>
              <a:custGeom>
                <a:avLst/>
                <a:gdLst>
                  <a:gd name="T0" fmla="*/ 0 w 44"/>
                  <a:gd name="T1" fmla="*/ 0 h 65"/>
                  <a:gd name="T2" fmla="*/ 1 w 44"/>
                  <a:gd name="T3" fmla="*/ 28 h 65"/>
                  <a:gd name="T4" fmla="*/ 44 w 44"/>
                  <a:gd name="T5" fmla="*/ 65 h 65"/>
                  <a:gd name="T6" fmla="*/ 22 w 44"/>
                  <a:gd name="T7" fmla="*/ 12 h 65"/>
                  <a:gd name="T8" fmla="*/ 0 w 44"/>
                  <a:gd name="T9" fmla="*/ 0 h 65"/>
                </a:gdLst>
                <a:ahLst/>
                <a:cxnLst>
                  <a:cxn ang="0">
                    <a:pos x="T0" y="T1"/>
                  </a:cxn>
                  <a:cxn ang="0">
                    <a:pos x="T2" y="T3"/>
                  </a:cxn>
                  <a:cxn ang="0">
                    <a:pos x="T4" y="T5"/>
                  </a:cxn>
                  <a:cxn ang="0">
                    <a:pos x="T6" y="T7"/>
                  </a:cxn>
                  <a:cxn ang="0">
                    <a:pos x="T8" y="T9"/>
                  </a:cxn>
                </a:cxnLst>
                <a:rect l="0" t="0" r="r" b="b"/>
                <a:pathLst>
                  <a:path w="44" h="65">
                    <a:moveTo>
                      <a:pt x="0" y="0"/>
                    </a:moveTo>
                    <a:cubicBezTo>
                      <a:pt x="1" y="7"/>
                      <a:pt x="2" y="17"/>
                      <a:pt x="1" y="28"/>
                    </a:cubicBezTo>
                    <a:cubicBezTo>
                      <a:pt x="19" y="38"/>
                      <a:pt x="35" y="50"/>
                      <a:pt x="44" y="65"/>
                    </a:cubicBezTo>
                    <a:cubicBezTo>
                      <a:pt x="39" y="46"/>
                      <a:pt x="32" y="28"/>
                      <a:pt x="22" y="12"/>
                    </a:cubicBezTo>
                    <a:cubicBezTo>
                      <a:pt x="16" y="6"/>
                      <a:pt x="8" y="2"/>
                      <a:pt x="0" y="0"/>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18" name="叶子2"/>
              <p:cNvSpPr/>
              <p:nvPr/>
            </p:nvSpPr>
            <p:spPr bwMode="auto">
              <a:xfrm rot="669225">
                <a:off x="701385" y="2930517"/>
                <a:ext cx="1252575" cy="1248948"/>
              </a:xfrm>
              <a:custGeom>
                <a:avLst/>
                <a:gdLst>
                  <a:gd name="T0" fmla="*/ 10 w 117"/>
                  <a:gd name="T1" fmla="*/ 0 h 126"/>
                  <a:gd name="T2" fmla="*/ 0 w 117"/>
                  <a:gd name="T3" fmla="*/ 55 h 126"/>
                  <a:gd name="T4" fmla="*/ 116 w 117"/>
                  <a:gd name="T5" fmla="*/ 126 h 126"/>
                  <a:gd name="T6" fmla="*/ 117 w 117"/>
                  <a:gd name="T7" fmla="*/ 99 h 126"/>
                  <a:gd name="T8" fmla="*/ 10 w 117"/>
                  <a:gd name="T9" fmla="*/ 0 h 126"/>
                </a:gdLst>
                <a:ahLst/>
                <a:cxnLst>
                  <a:cxn ang="0">
                    <a:pos x="T0" y="T1"/>
                  </a:cxn>
                  <a:cxn ang="0">
                    <a:pos x="T2" y="T3"/>
                  </a:cxn>
                  <a:cxn ang="0">
                    <a:pos x="T4" y="T5"/>
                  </a:cxn>
                  <a:cxn ang="0">
                    <a:pos x="T6" y="T7"/>
                  </a:cxn>
                  <a:cxn ang="0">
                    <a:pos x="T8" y="T9"/>
                  </a:cxn>
                </a:cxnLst>
                <a:rect l="0" t="0" r="r" b="b"/>
                <a:pathLst>
                  <a:path w="117" h="126">
                    <a:moveTo>
                      <a:pt x="10" y="0"/>
                    </a:moveTo>
                    <a:cubicBezTo>
                      <a:pt x="4" y="18"/>
                      <a:pt x="1" y="37"/>
                      <a:pt x="0" y="55"/>
                    </a:cubicBezTo>
                    <a:cubicBezTo>
                      <a:pt x="46" y="62"/>
                      <a:pt x="89" y="87"/>
                      <a:pt x="116" y="126"/>
                    </a:cubicBezTo>
                    <a:cubicBezTo>
                      <a:pt x="116" y="117"/>
                      <a:pt x="117" y="108"/>
                      <a:pt x="117" y="99"/>
                    </a:cubicBezTo>
                    <a:cubicBezTo>
                      <a:pt x="95" y="50"/>
                      <a:pt x="54" y="14"/>
                      <a:pt x="10" y="0"/>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19" name="叶子2"/>
              <p:cNvSpPr/>
              <p:nvPr/>
            </p:nvSpPr>
            <p:spPr bwMode="auto">
              <a:xfrm rot="669225">
                <a:off x="2029257" y="1016044"/>
                <a:ext cx="278539" cy="278428"/>
              </a:xfrm>
              <a:custGeom>
                <a:avLst/>
                <a:gdLst>
                  <a:gd name="T0" fmla="*/ 26 w 26"/>
                  <a:gd name="T1" fmla="*/ 28 h 28"/>
                  <a:gd name="T2" fmla="*/ 0 w 26"/>
                  <a:gd name="T3" fmla="*/ 0 h 28"/>
                  <a:gd name="T4" fmla="*/ 7 w 26"/>
                  <a:gd name="T5" fmla="*/ 20 h 28"/>
                  <a:gd name="T6" fmla="*/ 26 w 26"/>
                  <a:gd name="T7" fmla="*/ 28 h 28"/>
                </a:gdLst>
                <a:ahLst/>
                <a:cxnLst>
                  <a:cxn ang="0">
                    <a:pos x="T0" y="T1"/>
                  </a:cxn>
                  <a:cxn ang="0">
                    <a:pos x="T2" y="T3"/>
                  </a:cxn>
                  <a:cxn ang="0">
                    <a:pos x="T4" y="T5"/>
                  </a:cxn>
                  <a:cxn ang="0">
                    <a:pos x="T6" y="T7"/>
                  </a:cxn>
                </a:cxnLst>
                <a:rect l="0" t="0" r="r" b="b"/>
                <a:pathLst>
                  <a:path w="26" h="28">
                    <a:moveTo>
                      <a:pt x="26" y="28"/>
                    </a:moveTo>
                    <a:cubicBezTo>
                      <a:pt x="19" y="18"/>
                      <a:pt x="10" y="8"/>
                      <a:pt x="0" y="0"/>
                    </a:cubicBezTo>
                    <a:cubicBezTo>
                      <a:pt x="0" y="0"/>
                      <a:pt x="5" y="7"/>
                      <a:pt x="7" y="20"/>
                    </a:cubicBezTo>
                    <a:cubicBezTo>
                      <a:pt x="14" y="21"/>
                      <a:pt x="20" y="23"/>
                      <a:pt x="26" y="28"/>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20" name="叶子2"/>
              <p:cNvSpPr/>
              <p:nvPr/>
            </p:nvSpPr>
            <p:spPr bwMode="auto">
              <a:xfrm rot="669225">
                <a:off x="628859" y="4074228"/>
                <a:ext cx="1144918" cy="672999"/>
              </a:xfrm>
              <a:custGeom>
                <a:avLst/>
                <a:gdLst>
                  <a:gd name="T0" fmla="*/ 0 w 107"/>
                  <a:gd name="T1" fmla="*/ 0 h 68"/>
                  <a:gd name="T2" fmla="*/ 27 w 107"/>
                  <a:gd name="T3" fmla="*/ 45 h 68"/>
                  <a:gd name="T4" fmla="*/ 107 w 107"/>
                  <a:gd name="T5" fmla="*/ 68 h 68"/>
                  <a:gd name="T6" fmla="*/ 0 w 107"/>
                  <a:gd name="T7" fmla="*/ 0 h 68"/>
                </a:gdLst>
                <a:ahLst/>
                <a:cxnLst>
                  <a:cxn ang="0">
                    <a:pos x="T0" y="T1"/>
                  </a:cxn>
                  <a:cxn ang="0">
                    <a:pos x="T2" y="T3"/>
                  </a:cxn>
                  <a:cxn ang="0">
                    <a:pos x="T4" y="T5"/>
                  </a:cxn>
                  <a:cxn ang="0">
                    <a:pos x="T6" y="T7"/>
                  </a:cxn>
                </a:cxnLst>
                <a:rect l="0" t="0" r="r" b="b"/>
                <a:pathLst>
                  <a:path w="107" h="68">
                    <a:moveTo>
                      <a:pt x="0" y="0"/>
                    </a:moveTo>
                    <a:cubicBezTo>
                      <a:pt x="7" y="17"/>
                      <a:pt x="16" y="32"/>
                      <a:pt x="27" y="45"/>
                    </a:cubicBezTo>
                    <a:cubicBezTo>
                      <a:pt x="52" y="45"/>
                      <a:pt x="88" y="53"/>
                      <a:pt x="107" y="68"/>
                    </a:cubicBezTo>
                    <a:cubicBezTo>
                      <a:pt x="83" y="33"/>
                      <a:pt x="43" y="10"/>
                      <a:pt x="0" y="0"/>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21" name="叶子2"/>
              <p:cNvSpPr/>
              <p:nvPr/>
            </p:nvSpPr>
            <p:spPr bwMode="auto">
              <a:xfrm rot="669225">
                <a:off x="864472" y="4579557"/>
                <a:ext cx="943276" cy="396163"/>
              </a:xfrm>
              <a:custGeom>
                <a:avLst/>
                <a:gdLst>
                  <a:gd name="T0" fmla="*/ 86 w 88"/>
                  <a:gd name="T1" fmla="*/ 33 h 40"/>
                  <a:gd name="T2" fmla="*/ 85 w 88"/>
                  <a:gd name="T3" fmla="*/ 33 h 40"/>
                  <a:gd name="T4" fmla="*/ 0 w 88"/>
                  <a:gd name="T5" fmla="*/ 0 h 40"/>
                  <a:gd name="T6" fmla="*/ 0 w 88"/>
                  <a:gd name="T7" fmla="*/ 0 h 40"/>
                  <a:gd name="T8" fmla="*/ 88 w 88"/>
                  <a:gd name="T9" fmla="*/ 40 h 40"/>
                  <a:gd name="T10" fmla="*/ 86 w 88"/>
                  <a:gd name="T11" fmla="*/ 33 h 40"/>
                </a:gdLst>
                <a:ahLst/>
                <a:cxnLst>
                  <a:cxn ang="0">
                    <a:pos x="T0" y="T1"/>
                  </a:cxn>
                  <a:cxn ang="0">
                    <a:pos x="T2" y="T3"/>
                  </a:cxn>
                  <a:cxn ang="0">
                    <a:pos x="T4" y="T5"/>
                  </a:cxn>
                  <a:cxn ang="0">
                    <a:pos x="T6" y="T7"/>
                  </a:cxn>
                  <a:cxn ang="0">
                    <a:pos x="T8" y="T9"/>
                  </a:cxn>
                  <a:cxn ang="0">
                    <a:pos x="T10" y="T11"/>
                  </a:cxn>
                </a:cxnLst>
                <a:rect l="0" t="0" r="r" b="b"/>
                <a:pathLst>
                  <a:path w="88" h="40">
                    <a:moveTo>
                      <a:pt x="86" y="33"/>
                    </a:moveTo>
                    <a:cubicBezTo>
                      <a:pt x="85" y="33"/>
                      <a:pt x="85" y="33"/>
                      <a:pt x="85" y="33"/>
                    </a:cubicBezTo>
                    <a:cubicBezTo>
                      <a:pt x="80" y="28"/>
                      <a:pt x="46" y="1"/>
                      <a:pt x="0" y="0"/>
                    </a:cubicBezTo>
                    <a:cubicBezTo>
                      <a:pt x="0" y="0"/>
                      <a:pt x="0" y="0"/>
                      <a:pt x="0" y="0"/>
                    </a:cubicBezTo>
                    <a:cubicBezTo>
                      <a:pt x="22" y="24"/>
                      <a:pt x="52" y="39"/>
                      <a:pt x="88" y="40"/>
                    </a:cubicBezTo>
                    <a:cubicBezTo>
                      <a:pt x="87" y="37"/>
                      <a:pt x="86" y="35"/>
                      <a:pt x="86" y="33"/>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22" name="叶子2"/>
              <p:cNvSpPr/>
              <p:nvPr/>
            </p:nvSpPr>
            <p:spPr bwMode="auto">
              <a:xfrm rot="669225">
                <a:off x="1147713" y="2202489"/>
                <a:ext cx="1112450" cy="1158259"/>
              </a:xfrm>
              <a:custGeom>
                <a:avLst/>
                <a:gdLst>
                  <a:gd name="T0" fmla="*/ 99 w 104"/>
                  <a:gd name="T1" fmla="*/ 117 h 117"/>
                  <a:gd name="T2" fmla="*/ 104 w 104"/>
                  <a:gd name="T3" fmla="*/ 85 h 117"/>
                  <a:gd name="T4" fmla="*/ 30 w 104"/>
                  <a:gd name="T5" fmla="*/ 0 h 117"/>
                  <a:gd name="T6" fmla="*/ 9 w 104"/>
                  <a:gd name="T7" fmla="*/ 33 h 117"/>
                  <a:gd name="T8" fmla="*/ 0 w 104"/>
                  <a:gd name="T9" fmla="*/ 45 h 117"/>
                  <a:gd name="T10" fmla="*/ 99 w 104"/>
                  <a:gd name="T11" fmla="*/ 117 h 117"/>
                </a:gdLst>
                <a:ahLst/>
                <a:cxnLst>
                  <a:cxn ang="0">
                    <a:pos x="T0" y="T1"/>
                  </a:cxn>
                  <a:cxn ang="0">
                    <a:pos x="T2" y="T3"/>
                  </a:cxn>
                  <a:cxn ang="0">
                    <a:pos x="T4" y="T5"/>
                  </a:cxn>
                  <a:cxn ang="0">
                    <a:pos x="T6" y="T7"/>
                  </a:cxn>
                  <a:cxn ang="0">
                    <a:pos x="T8" y="T9"/>
                  </a:cxn>
                  <a:cxn ang="0">
                    <a:pos x="T10" y="T11"/>
                  </a:cxn>
                </a:cxnLst>
                <a:rect l="0" t="0" r="r" b="b"/>
                <a:pathLst>
                  <a:path w="104" h="117">
                    <a:moveTo>
                      <a:pt x="99" y="117"/>
                    </a:moveTo>
                    <a:cubicBezTo>
                      <a:pt x="100" y="106"/>
                      <a:pt x="102" y="95"/>
                      <a:pt x="104" y="85"/>
                    </a:cubicBezTo>
                    <a:cubicBezTo>
                      <a:pt x="100" y="58"/>
                      <a:pt x="71" y="26"/>
                      <a:pt x="30" y="0"/>
                    </a:cubicBezTo>
                    <a:cubicBezTo>
                      <a:pt x="24" y="10"/>
                      <a:pt x="17" y="21"/>
                      <a:pt x="9" y="33"/>
                    </a:cubicBezTo>
                    <a:cubicBezTo>
                      <a:pt x="6" y="37"/>
                      <a:pt x="3" y="41"/>
                      <a:pt x="0" y="45"/>
                    </a:cubicBezTo>
                    <a:cubicBezTo>
                      <a:pt x="39" y="55"/>
                      <a:pt x="76" y="80"/>
                      <a:pt x="99" y="117"/>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23" name="叶子2"/>
              <p:cNvSpPr/>
              <p:nvPr/>
            </p:nvSpPr>
            <p:spPr bwMode="auto">
              <a:xfrm rot="669225">
                <a:off x="593976" y="3469423"/>
                <a:ext cx="1285042" cy="1188489"/>
              </a:xfrm>
              <a:custGeom>
                <a:avLst/>
                <a:gdLst>
                  <a:gd name="T0" fmla="*/ 120 w 120"/>
                  <a:gd name="T1" fmla="*/ 120 h 120"/>
                  <a:gd name="T2" fmla="*/ 119 w 120"/>
                  <a:gd name="T3" fmla="*/ 120 h 120"/>
                  <a:gd name="T4" fmla="*/ 116 w 120"/>
                  <a:gd name="T5" fmla="*/ 84 h 120"/>
                  <a:gd name="T6" fmla="*/ 0 w 120"/>
                  <a:gd name="T7" fmla="*/ 0 h 120"/>
                  <a:gd name="T8" fmla="*/ 10 w 120"/>
                  <a:gd name="T9" fmla="*/ 59 h 120"/>
                  <a:gd name="T10" fmla="*/ 120 w 120"/>
                  <a:gd name="T11" fmla="*/ 120 h 120"/>
                </a:gdLst>
                <a:ahLst/>
                <a:cxnLst>
                  <a:cxn ang="0">
                    <a:pos x="T0" y="T1"/>
                  </a:cxn>
                  <a:cxn ang="0">
                    <a:pos x="T2" y="T3"/>
                  </a:cxn>
                  <a:cxn ang="0">
                    <a:pos x="T4" y="T5"/>
                  </a:cxn>
                  <a:cxn ang="0">
                    <a:pos x="T6" y="T7"/>
                  </a:cxn>
                  <a:cxn ang="0">
                    <a:pos x="T8" y="T9"/>
                  </a:cxn>
                  <a:cxn ang="0">
                    <a:pos x="T10" y="T11"/>
                  </a:cxn>
                </a:cxnLst>
                <a:rect l="0" t="0" r="r" b="b"/>
                <a:pathLst>
                  <a:path w="120" h="120">
                    <a:moveTo>
                      <a:pt x="120" y="120"/>
                    </a:moveTo>
                    <a:cubicBezTo>
                      <a:pt x="119" y="120"/>
                      <a:pt x="119" y="120"/>
                      <a:pt x="119" y="120"/>
                    </a:cubicBezTo>
                    <a:cubicBezTo>
                      <a:pt x="117" y="108"/>
                      <a:pt x="116" y="96"/>
                      <a:pt x="116" y="84"/>
                    </a:cubicBezTo>
                    <a:cubicBezTo>
                      <a:pt x="93" y="41"/>
                      <a:pt x="49" y="11"/>
                      <a:pt x="0" y="0"/>
                    </a:cubicBezTo>
                    <a:cubicBezTo>
                      <a:pt x="0" y="21"/>
                      <a:pt x="3" y="41"/>
                      <a:pt x="10" y="59"/>
                    </a:cubicBezTo>
                    <a:cubicBezTo>
                      <a:pt x="52" y="67"/>
                      <a:pt x="92" y="87"/>
                      <a:pt x="120" y="120"/>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24" name="叶子1"/>
              <p:cNvSpPr/>
              <p:nvPr/>
            </p:nvSpPr>
            <p:spPr bwMode="auto">
              <a:xfrm rot="669225">
                <a:off x="1686688" y="5089547"/>
                <a:ext cx="534864" cy="653908"/>
              </a:xfrm>
              <a:custGeom>
                <a:avLst/>
                <a:gdLst>
                  <a:gd name="T0" fmla="*/ 47 w 50"/>
                  <a:gd name="T1" fmla="*/ 51 h 66"/>
                  <a:gd name="T2" fmla="*/ 14 w 50"/>
                  <a:gd name="T3" fmla="*/ 0 h 66"/>
                  <a:gd name="T4" fmla="*/ 8 w 50"/>
                  <a:gd name="T5" fmla="*/ 0 h 66"/>
                  <a:gd name="T6" fmla="*/ 0 w 50"/>
                  <a:gd name="T7" fmla="*/ 1 h 66"/>
                  <a:gd name="T8" fmla="*/ 36 w 50"/>
                  <a:gd name="T9" fmla="*/ 62 h 66"/>
                  <a:gd name="T10" fmla="*/ 46 w 50"/>
                  <a:gd name="T11" fmla="*/ 62 h 66"/>
                  <a:gd name="T12" fmla="*/ 47 w 50"/>
                  <a:gd name="T13" fmla="*/ 51 h 66"/>
                </a:gdLst>
                <a:ahLst/>
                <a:cxnLst>
                  <a:cxn ang="0">
                    <a:pos x="T0" y="T1"/>
                  </a:cxn>
                  <a:cxn ang="0">
                    <a:pos x="T2" y="T3"/>
                  </a:cxn>
                  <a:cxn ang="0">
                    <a:pos x="T4" y="T5"/>
                  </a:cxn>
                  <a:cxn ang="0">
                    <a:pos x="T6" y="T7"/>
                  </a:cxn>
                  <a:cxn ang="0">
                    <a:pos x="T8" y="T9"/>
                  </a:cxn>
                  <a:cxn ang="0">
                    <a:pos x="T10" y="T11"/>
                  </a:cxn>
                  <a:cxn ang="0">
                    <a:pos x="T12" y="T13"/>
                  </a:cxn>
                </a:cxnLst>
                <a:rect l="0" t="0" r="r" b="b"/>
                <a:pathLst>
                  <a:path w="50" h="66">
                    <a:moveTo>
                      <a:pt x="47" y="51"/>
                    </a:moveTo>
                    <a:cubicBezTo>
                      <a:pt x="33" y="36"/>
                      <a:pt x="22" y="19"/>
                      <a:pt x="14" y="0"/>
                    </a:cubicBezTo>
                    <a:cubicBezTo>
                      <a:pt x="10" y="1"/>
                      <a:pt x="8" y="0"/>
                      <a:pt x="8" y="0"/>
                    </a:cubicBezTo>
                    <a:cubicBezTo>
                      <a:pt x="5" y="1"/>
                      <a:pt x="3" y="1"/>
                      <a:pt x="0" y="1"/>
                    </a:cubicBezTo>
                    <a:cubicBezTo>
                      <a:pt x="8" y="23"/>
                      <a:pt x="20" y="44"/>
                      <a:pt x="36" y="62"/>
                    </a:cubicBezTo>
                    <a:cubicBezTo>
                      <a:pt x="36" y="62"/>
                      <a:pt x="41" y="66"/>
                      <a:pt x="46" y="62"/>
                    </a:cubicBezTo>
                    <a:cubicBezTo>
                      <a:pt x="50" y="57"/>
                      <a:pt x="47" y="51"/>
                      <a:pt x="47" y="51"/>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grpSp>
      </p:grpSp>
      <p:sp>
        <p:nvSpPr>
          <p:cNvPr id="46" name="文本框 45"/>
          <p:cNvSpPr txBox="1"/>
          <p:nvPr/>
        </p:nvSpPr>
        <p:spPr>
          <a:xfrm>
            <a:off x="3564255" y="885190"/>
            <a:ext cx="7881620" cy="922020"/>
          </a:xfrm>
          <a:prstGeom prst="rect">
            <a:avLst/>
          </a:prstGeom>
          <a:noFill/>
        </p:spPr>
        <p:txBody>
          <a:bodyPr wrap="square" rtlCol="0">
            <a:spAutoFit/>
          </a:bodyPr>
          <a:p>
            <a:pPr algn="l"/>
            <a:r>
              <a:rPr lang="en-US" altLang="zh-CN">
                <a:solidFill>
                  <a:srgbClr val="0A2047"/>
                </a:solidFill>
              </a:rPr>
              <a:t>c</a:t>
            </a:r>
            <a:r>
              <a:rPr lang="zh-CN" altLang="en-US">
                <a:solidFill>
                  <a:srgbClr val="0A2047"/>
                </a:solidFill>
              </a:rPr>
              <a:t>程序是由一个主函数和若干个用户函数组成的，主函数和用户函数的位置是任意的。但主函数可以调用任何用户函数，用户函数之间可以相互调用，但不能调用主函数。</a:t>
            </a:r>
            <a:endParaRPr lang="zh-CN" altLang="en-US">
              <a:solidFill>
                <a:srgbClr val="0A2047"/>
              </a:solidFill>
            </a:endParaRPr>
          </a:p>
        </p:txBody>
      </p:sp>
      <p:sp>
        <p:nvSpPr>
          <p:cNvPr id="49" name="文本框 48"/>
          <p:cNvSpPr txBox="1"/>
          <p:nvPr/>
        </p:nvSpPr>
        <p:spPr>
          <a:xfrm>
            <a:off x="3564255" y="2077720"/>
            <a:ext cx="4984750" cy="645160"/>
          </a:xfrm>
          <a:prstGeom prst="rect">
            <a:avLst/>
          </a:prstGeom>
          <a:noFill/>
        </p:spPr>
        <p:txBody>
          <a:bodyPr wrap="square" rtlCol="0">
            <a:spAutoFit/>
          </a:bodyPr>
          <a:p>
            <a:pPr algn="l"/>
            <a:r>
              <a:rPr lang="en-US" altLang="zh-CN">
                <a:solidFill>
                  <a:srgbClr val="0A2047"/>
                </a:solidFill>
              </a:rPr>
              <a:t>c</a:t>
            </a:r>
            <a:r>
              <a:rPr lang="zh-CN" altLang="en-US">
                <a:solidFill>
                  <a:srgbClr val="0A2047"/>
                </a:solidFill>
              </a:rPr>
              <a:t>程序总是从</a:t>
            </a:r>
            <a:r>
              <a:rPr lang="en-US" altLang="zh-CN">
                <a:solidFill>
                  <a:srgbClr val="0A2047"/>
                </a:solidFill>
              </a:rPr>
              <a:t>main</a:t>
            </a:r>
            <a:r>
              <a:rPr lang="zh-CN" altLang="en-US">
                <a:solidFill>
                  <a:srgbClr val="0A2047"/>
                </a:solidFill>
              </a:rPr>
              <a:t>（）函数的第一条语句开始执行，直到主函数的最后一条语句结束。</a:t>
            </a:r>
            <a:endParaRPr lang="zh-CN" altLang="en-US">
              <a:solidFill>
                <a:srgbClr val="0A2047"/>
              </a:solidFill>
            </a:endParaRPr>
          </a:p>
        </p:txBody>
      </p:sp>
      <p:sp>
        <p:nvSpPr>
          <p:cNvPr id="50" name="文本框 49"/>
          <p:cNvSpPr txBox="1"/>
          <p:nvPr/>
        </p:nvSpPr>
        <p:spPr>
          <a:xfrm>
            <a:off x="3564255" y="2993390"/>
            <a:ext cx="4392295" cy="368300"/>
          </a:xfrm>
          <a:prstGeom prst="rect">
            <a:avLst/>
          </a:prstGeom>
          <a:noFill/>
        </p:spPr>
        <p:txBody>
          <a:bodyPr wrap="square" rtlCol="0">
            <a:spAutoFit/>
          </a:bodyPr>
          <a:p>
            <a:pPr algn="l"/>
            <a:r>
              <a:rPr lang="zh-CN" altLang="en-US">
                <a:solidFill>
                  <a:srgbClr val="0A2047"/>
                </a:solidFill>
              </a:rPr>
              <a:t>构成</a:t>
            </a:r>
            <a:r>
              <a:rPr lang="en-US" altLang="zh-CN">
                <a:solidFill>
                  <a:srgbClr val="0A2047"/>
                </a:solidFill>
              </a:rPr>
              <a:t>c</a:t>
            </a:r>
            <a:r>
              <a:rPr lang="zh-CN" altLang="en-US">
                <a:solidFill>
                  <a:srgbClr val="0A2047"/>
                </a:solidFill>
              </a:rPr>
              <a:t>程序的基本单位是函数。</a:t>
            </a:r>
            <a:endParaRPr lang="zh-CN" altLang="en-US">
              <a:solidFill>
                <a:srgbClr val="0A2047"/>
              </a:solidFill>
            </a:endParaRPr>
          </a:p>
        </p:txBody>
      </p:sp>
      <p:sp>
        <p:nvSpPr>
          <p:cNvPr id="51" name="文本框 50"/>
          <p:cNvSpPr txBox="1"/>
          <p:nvPr/>
        </p:nvSpPr>
        <p:spPr>
          <a:xfrm>
            <a:off x="3564255" y="3632200"/>
            <a:ext cx="11207115" cy="368300"/>
          </a:xfrm>
          <a:prstGeom prst="rect">
            <a:avLst/>
          </a:prstGeom>
          <a:noFill/>
        </p:spPr>
        <p:txBody>
          <a:bodyPr wrap="square" rtlCol="0">
            <a:spAutoFit/>
          </a:bodyPr>
          <a:p>
            <a:pPr algn="l"/>
            <a:r>
              <a:rPr lang="zh-CN" altLang="en-US">
                <a:solidFill>
                  <a:srgbClr val="0A2047"/>
                </a:solidFill>
              </a:rPr>
              <a:t>函数由函数说明部分和函数体两部分组成。</a:t>
            </a:r>
            <a:endParaRPr lang="zh-CN" altLang="en-US">
              <a:solidFill>
                <a:srgbClr val="0A2047"/>
              </a:solidFill>
            </a:endParaRPr>
          </a:p>
        </p:txBody>
      </p:sp>
      <p:sp>
        <p:nvSpPr>
          <p:cNvPr id="56" name="文本框 55"/>
          <p:cNvSpPr txBox="1"/>
          <p:nvPr/>
        </p:nvSpPr>
        <p:spPr>
          <a:xfrm>
            <a:off x="3564255" y="4271010"/>
            <a:ext cx="7922260" cy="368300"/>
          </a:xfrm>
          <a:prstGeom prst="rect">
            <a:avLst/>
          </a:prstGeom>
          <a:noFill/>
        </p:spPr>
        <p:txBody>
          <a:bodyPr wrap="square" rtlCol="0">
            <a:spAutoFit/>
          </a:bodyPr>
          <a:p>
            <a:pPr algn="l"/>
            <a:r>
              <a:rPr lang="zh-CN" altLang="en-US">
                <a:solidFill>
                  <a:srgbClr val="0A2047"/>
                </a:solidFill>
              </a:rPr>
              <a:t>函数说明部分：</a:t>
            </a:r>
            <a:r>
              <a:rPr lang="en-US" altLang="zh-CN">
                <a:solidFill>
                  <a:srgbClr val="0A2047"/>
                </a:solidFill>
              </a:rPr>
              <a:t>       </a:t>
            </a:r>
            <a:endParaRPr lang="en-US" altLang="zh-CN">
              <a:solidFill>
                <a:srgbClr val="0A2047"/>
              </a:solidFill>
            </a:endParaRPr>
          </a:p>
        </p:txBody>
      </p:sp>
      <p:sp>
        <p:nvSpPr>
          <p:cNvPr id="59" name="文本框 58"/>
          <p:cNvSpPr txBox="1"/>
          <p:nvPr/>
        </p:nvSpPr>
        <p:spPr>
          <a:xfrm>
            <a:off x="5220970" y="4271010"/>
            <a:ext cx="4799965" cy="1753235"/>
          </a:xfrm>
          <a:prstGeom prst="rect">
            <a:avLst/>
          </a:prstGeom>
          <a:noFill/>
        </p:spPr>
        <p:txBody>
          <a:bodyPr wrap="square" rtlCol="0">
            <a:spAutoFit/>
          </a:bodyPr>
          <a:p>
            <a:r>
              <a:rPr lang="en-US" altLang="zh-CN">
                <a:solidFill>
                  <a:srgbClr val="0A2047"/>
                </a:solidFill>
                <a:sym typeface="+mn-ea"/>
              </a:rPr>
              <a:t>1.</a:t>
            </a:r>
            <a:r>
              <a:rPr lang="zh-CN" altLang="en-US">
                <a:solidFill>
                  <a:srgbClr val="0A2047"/>
                </a:solidFill>
                <a:sym typeface="+mn-ea"/>
              </a:rPr>
              <a:t>函数值返回类型</a:t>
            </a:r>
            <a:r>
              <a:rPr lang="en-US" altLang="zh-CN">
                <a:solidFill>
                  <a:srgbClr val="0A2047"/>
                </a:solidFill>
                <a:sym typeface="+mn-ea"/>
              </a:rPr>
              <a:t>     </a:t>
            </a:r>
            <a:r>
              <a:rPr lang="zh-CN" altLang="en-US">
                <a:solidFill>
                  <a:srgbClr val="0A2047"/>
                </a:solidFill>
                <a:sym typeface="+mn-ea"/>
              </a:rPr>
              <a:t>如</a:t>
            </a:r>
            <a:r>
              <a:rPr lang="en-US" altLang="zh-CN">
                <a:solidFill>
                  <a:srgbClr val="0A2047"/>
                </a:solidFill>
                <a:sym typeface="+mn-ea"/>
              </a:rPr>
              <a:t> int</a:t>
            </a:r>
            <a:r>
              <a:rPr lang="zh-CN" altLang="en-US">
                <a:solidFill>
                  <a:srgbClr val="0A2047"/>
                </a:solidFill>
                <a:sym typeface="+mn-ea"/>
              </a:rPr>
              <a:t>（整型</a:t>
            </a:r>
            <a:r>
              <a:rPr lang="en-US" altLang="zh-CN">
                <a:solidFill>
                  <a:srgbClr val="0A2047"/>
                </a:solidFill>
                <a:sym typeface="+mn-ea"/>
              </a:rPr>
              <a:t> </a:t>
            </a:r>
            <a:r>
              <a:rPr lang="zh-CN" altLang="en-US">
                <a:solidFill>
                  <a:srgbClr val="0A2047"/>
                </a:solidFill>
                <a:sym typeface="+mn-ea"/>
              </a:rPr>
              <a:t>）</a:t>
            </a:r>
            <a:r>
              <a:rPr lang="en-US" altLang="zh-CN">
                <a:solidFill>
                  <a:srgbClr val="0A2047"/>
                </a:solidFill>
                <a:sym typeface="+mn-ea"/>
              </a:rPr>
              <a:t>float</a:t>
            </a:r>
            <a:r>
              <a:rPr lang="zh-CN" altLang="en-US">
                <a:solidFill>
                  <a:srgbClr val="0A2047"/>
                </a:solidFill>
                <a:sym typeface="+mn-ea"/>
              </a:rPr>
              <a:t>（浮点型）等等</a:t>
            </a:r>
            <a:endParaRPr lang="en-US" altLang="zh-CN">
              <a:solidFill>
                <a:srgbClr val="0A2047"/>
              </a:solidFill>
              <a:sym typeface="+mn-ea"/>
            </a:endParaRPr>
          </a:p>
          <a:p>
            <a:r>
              <a:rPr lang="en-US" altLang="zh-CN">
                <a:solidFill>
                  <a:srgbClr val="0A2047"/>
                </a:solidFill>
                <a:sym typeface="+mn-ea"/>
              </a:rPr>
              <a:t>2.</a:t>
            </a:r>
            <a:r>
              <a:rPr lang="zh-CN" altLang="en-US">
                <a:solidFill>
                  <a:srgbClr val="0A2047"/>
                </a:solidFill>
                <a:sym typeface="+mn-ea"/>
              </a:rPr>
              <a:t>函数存储类型，一般省略，省略时是</a:t>
            </a:r>
            <a:r>
              <a:rPr lang="en-US" altLang="zh-CN">
                <a:solidFill>
                  <a:srgbClr val="0A2047"/>
                </a:solidFill>
                <a:sym typeface="+mn-ea"/>
              </a:rPr>
              <a:t>auto</a:t>
            </a:r>
            <a:endParaRPr lang="en-US" altLang="zh-CN">
              <a:solidFill>
                <a:srgbClr val="0A2047"/>
              </a:solidFill>
            </a:endParaRPr>
          </a:p>
          <a:p>
            <a:r>
              <a:rPr lang="en-US" altLang="zh-CN">
                <a:solidFill>
                  <a:srgbClr val="0A2047"/>
                </a:solidFill>
              </a:rPr>
              <a:t>3.</a:t>
            </a:r>
            <a:r>
              <a:rPr lang="zh-CN" altLang="en-US">
                <a:solidFill>
                  <a:srgbClr val="0A2047"/>
                </a:solidFill>
              </a:rPr>
              <a:t>函数标识符，指函数名</a:t>
            </a:r>
            <a:endParaRPr lang="zh-CN" altLang="en-US">
              <a:solidFill>
                <a:srgbClr val="0A2047"/>
              </a:solidFill>
            </a:endParaRPr>
          </a:p>
          <a:p>
            <a:r>
              <a:rPr lang="en-US" altLang="zh-CN">
                <a:solidFill>
                  <a:srgbClr val="0A2047"/>
                </a:solidFill>
              </a:rPr>
              <a:t>4.</a:t>
            </a:r>
            <a:r>
              <a:rPr lang="zh-CN" altLang="en-US">
                <a:solidFill>
                  <a:srgbClr val="0A2047"/>
                </a:solidFill>
              </a:rPr>
              <a:t>函数的参数</a:t>
            </a:r>
            <a:endParaRPr lang="zh-CN" altLang="en-US">
              <a:solidFill>
                <a:srgbClr val="0A2047"/>
              </a:solidFill>
            </a:endParaRPr>
          </a:p>
          <a:p>
            <a:r>
              <a:rPr lang="en-US" altLang="zh-CN">
                <a:solidFill>
                  <a:srgbClr val="0A2047"/>
                </a:solidFill>
              </a:rPr>
              <a:t>5.</a:t>
            </a:r>
            <a:r>
              <a:rPr lang="zh-CN" altLang="en-US">
                <a:solidFill>
                  <a:srgbClr val="0A2047"/>
                </a:solidFill>
              </a:rPr>
              <a:t>参数的类型</a:t>
            </a:r>
            <a:endParaRPr lang="zh-CN" altLang="en-US">
              <a:solidFill>
                <a:srgbClr val="0A2047"/>
              </a:solidFill>
            </a:endParaRPr>
          </a:p>
        </p:txBody>
      </p:sp>
      <p:pic>
        <p:nvPicPr>
          <p:cNvPr id="62" name="图片 61"/>
          <p:cNvPicPr>
            <a:picLocks noChangeAspect="1"/>
          </p:cNvPicPr>
          <p:nvPr>
            <p:custDataLst>
              <p:tags r:id="rId1"/>
            </p:custDataLst>
          </p:nvPr>
        </p:nvPicPr>
        <p:blipFill>
          <a:blip r:embed="rId2"/>
          <a:stretch>
            <a:fillRect/>
          </a:stretch>
        </p:blipFill>
        <p:spPr>
          <a:xfrm>
            <a:off x="836295" y="885190"/>
            <a:ext cx="2727960" cy="1954530"/>
          </a:xfrm>
          <a:prstGeom prst="rect">
            <a:avLst/>
          </a:prstGeom>
        </p:spPr>
      </p:pic>
      <p:pic>
        <p:nvPicPr>
          <p:cNvPr id="63" name="图片 62"/>
          <p:cNvPicPr>
            <a:picLocks noChangeAspect="1"/>
          </p:cNvPicPr>
          <p:nvPr>
            <p:custDataLst>
              <p:tags r:id="rId3"/>
            </p:custDataLst>
          </p:nvPr>
        </p:nvPicPr>
        <p:blipFill>
          <a:blip r:embed="rId4"/>
          <a:stretch>
            <a:fillRect/>
          </a:stretch>
        </p:blipFill>
        <p:spPr>
          <a:xfrm>
            <a:off x="836295" y="2839720"/>
            <a:ext cx="2571750" cy="2330450"/>
          </a:xfrm>
          <a:prstGeom prst="rect">
            <a:avLst/>
          </a:prstGeom>
        </p:spPr>
      </p:pic>
    </p:spTree>
  </p:cSld>
  <p:clrMapOvr>
    <a:masterClrMapping/>
  </p:clrMapOvr>
  <p:transition spd="slow">
    <p:push dir="u"/>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0962" name="Rectangle 2"/>
          <p:cNvSpPr>
            <a:spLocks noGrp="1"/>
          </p:cNvSpPr>
          <p:nvPr>
            <p:ph type="title"/>
          </p:nvPr>
        </p:nvSpPr>
        <p:spPr>
          <a:xfrm>
            <a:off x="1981200" y="457200"/>
            <a:ext cx="2743200" cy="655638"/>
          </a:xfrm>
        </p:spPr>
        <p:txBody>
          <a:bodyPr vert="horz" wrap="square" lIns="91440" tIns="45720" rIns="91440" bIns="45720" anchor="b" anchorCtr="0"/>
          <a:p>
            <a:pPr algn="l" eaLnBrk="1" hangingPunct="1"/>
            <a:r>
              <a:rPr lang="zh-CN" altLang="en-US" sz="3200" b="1" dirty="0">
                <a:effectLst/>
              </a:rPr>
              <a:t>字符变量</a:t>
            </a:r>
            <a:endParaRPr lang="zh-CN" altLang="en-US" sz="3200" b="1" dirty="0">
              <a:effectLst/>
            </a:endParaRPr>
          </a:p>
        </p:txBody>
      </p:sp>
      <p:sp>
        <p:nvSpPr>
          <p:cNvPr id="40963" name="Rectangle 3"/>
          <p:cNvSpPr>
            <a:spLocks noGrp="1"/>
          </p:cNvSpPr>
          <p:nvPr>
            <p:ph idx="1"/>
          </p:nvPr>
        </p:nvSpPr>
        <p:spPr/>
        <p:txBody>
          <a:bodyPr vert="horz" wrap="square" lIns="91440" tIns="45720" rIns="91440" bIns="45720" anchor="t" anchorCtr="0"/>
          <a:p>
            <a:pPr algn="just" eaLnBrk="1" hangingPunct="1"/>
            <a:r>
              <a:rPr lang="zh-CN" altLang="en-US" sz="2800" b="1" dirty="0">
                <a:solidFill>
                  <a:srgbClr val="990099"/>
                </a:solidFill>
                <a:latin typeface="楷体_GB2312" pitchFamily="49" charset="-122"/>
                <a:ea typeface="楷体_GB2312" pitchFamily="49" charset="-122"/>
              </a:rPr>
              <a:t>字符型变量用来存放字符常量，注意只能放</a:t>
            </a:r>
            <a:r>
              <a:rPr lang="zh-CN" altLang="en-US" sz="2800" b="1" dirty="0">
                <a:solidFill>
                  <a:srgbClr val="FF3300"/>
                </a:solidFill>
                <a:latin typeface="楷体_GB2312" pitchFamily="49" charset="-122"/>
                <a:ea typeface="楷体_GB2312" pitchFamily="49" charset="-122"/>
              </a:rPr>
              <a:t>一个</a:t>
            </a:r>
            <a:r>
              <a:rPr lang="zh-CN" altLang="en-US" sz="2800" b="1" dirty="0">
                <a:solidFill>
                  <a:srgbClr val="990099"/>
                </a:solidFill>
                <a:latin typeface="楷体_GB2312" pitchFamily="49" charset="-122"/>
                <a:ea typeface="楷体_GB2312" pitchFamily="49" charset="-122"/>
              </a:rPr>
              <a:t>字符。</a:t>
            </a:r>
            <a:endParaRPr lang="zh-CN" altLang="en-US" sz="2800" b="1" dirty="0">
              <a:solidFill>
                <a:srgbClr val="990099"/>
              </a:solidFill>
              <a:latin typeface="楷体_GB2312" pitchFamily="49" charset="-122"/>
              <a:ea typeface="楷体_GB2312" pitchFamily="49" charset="-122"/>
            </a:endParaRPr>
          </a:p>
          <a:p>
            <a:pPr eaLnBrk="1" hangingPunct="1"/>
            <a:r>
              <a:rPr lang="zh-CN" altLang="en-US" sz="2800" b="1" dirty="0">
                <a:solidFill>
                  <a:srgbClr val="990099"/>
                </a:solidFill>
                <a:latin typeface="楷体_GB2312" pitchFamily="49" charset="-122"/>
                <a:ea typeface="楷体_GB2312" pitchFamily="49" charset="-122"/>
              </a:rPr>
              <a:t>字符变量的定义形式如下：</a:t>
            </a:r>
            <a:endParaRPr lang="zh-CN" altLang="en-US" sz="2800" b="1" dirty="0">
              <a:solidFill>
                <a:srgbClr val="990099"/>
              </a:solidFill>
              <a:latin typeface="楷体_GB2312" pitchFamily="49" charset="-122"/>
              <a:ea typeface="楷体_GB2312" pitchFamily="49" charset="-122"/>
            </a:endParaRPr>
          </a:p>
          <a:p>
            <a:pPr eaLnBrk="1" hangingPunct="1">
              <a:buNone/>
            </a:pPr>
            <a:r>
              <a:rPr lang="zh-CN" altLang="en-US" sz="2800" b="1" dirty="0">
                <a:solidFill>
                  <a:srgbClr val="990099"/>
                </a:solidFill>
                <a:latin typeface="楷体_GB2312" pitchFamily="49" charset="-122"/>
                <a:ea typeface="楷体_GB2312" pitchFamily="49" charset="-122"/>
              </a:rPr>
              <a:t>   </a:t>
            </a:r>
            <a:r>
              <a:rPr lang="en-US" altLang="zh-CN" sz="2800" b="1" dirty="0">
                <a:solidFill>
                  <a:srgbClr val="990099"/>
                </a:solidFill>
                <a:latin typeface="楷体_GB2312" pitchFamily="49" charset="-122"/>
                <a:ea typeface="楷体_GB2312" pitchFamily="49" charset="-122"/>
              </a:rPr>
              <a:t>char c1,c2;</a:t>
            </a:r>
            <a:endParaRPr lang="en-US" altLang="zh-CN" sz="2800" b="1" dirty="0">
              <a:solidFill>
                <a:srgbClr val="990099"/>
              </a:solidFill>
              <a:latin typeface="楷体_GB2312" pitchFamily="49" charset="-122"/>
              <a:ea typeface="楷体_GB2312" pitchFamily="49" charset="-122"/>
            </a:endParaRPr>
          </a:p>
          <a:p>
            <a:pPr eaLnBrk="1" hangingPunct="1">
              <a:buNone/>
            </a:pPr>
            <a:r>
              <a:rPr lang="en-US" altLang="zh-CN" sz="2800" b="1" dirty="0">
                <a:solidFill>
                  <a:srgbClr val="990099"/>
                </a:solidFill>
                <a:latin typeface="楷体_GB2312" pitchFamily="49" charset="-122"/>
                <a:ea typeface="楷体_GB2312" pitchFamily="49" charset="-122"/>
              </a:rPr>
              <a:t>   unsigned char c3,c4;</a:t>
            </a:r>
            <a:endParaRPr lang="en-US" altLang="zh-CN" sz="2800" b="1" dirty="0">
              <a:solidFill>
                <a:srgbClr val="990099"/>
              </a:solidFill>
              <a:latin typeface="楷体_GB2312" pitchFamily="49" charset="-122"/>
              <a:ea typeface="楷体_GB2312" pitchFamily="49" charset="-122"/>
            </a:endParaRPr>
          </a:p>
          <a:p>
            <a:pPr eaLnBrk="1" hangingPunct="1"/>
            <a:r>
              <a:rPr lang="en-US" altLang="zh-CN" sz="2800" b="1" dirty="0">
                <a:solidFill>
                  <a:srgbClr val="990099"/>
                </a:solidFill>
                <a:latin typeface="楷体_GB2312" pitchFamily="49" charset="-122"/>
                <a:ea typeface="楷体_GB2312" pitchFamily="49" charset="-122"/>
              </a:rPr>
              <a:t> </a:t>
            </a:r>
            <a:r>
              <a:rPr lang="zh-CN" altLang="en-US" sz="2800" b="1" dirty="0">
                <a:solidFill>
                  <a:srgbClr val="990099"/>
                </a:solidFill>
                <a:latin typeface="楷体_GB2312" pitchFamily="49" charset="-122"/>
                <a:ea typeface="楷体_GB2312" pitchFamily="49" charset="-122"/>
              </a:rPr>
              <a:t>字符型变量的赋值方法：</a:t>
            </a:r>
            <a:endParaRPr lang="zh-CN" altLang="en-US" sz="2800" b="1" dirty="0">
              <a:solidFill>
                <a:srgbClr val="990099"/>
              </a:solidFill>
              <a:latin typeface="楷体_GB2312" pitchFamily="49" charset="-122"/>
              <a:ea typeface="楷体_GB2312" pitchFamily="49" charset="-122"/>
            </a:endParaRPr>
          </a:p>
          <a:p>
            <a:pPr eaLnBrk="1" hangingPunct="1">
              <a:buNone/>
            </a:pPr>
            <a:r>
              <a:rPr lang="zh-CN" altLang="en-US" sz="2800" b="1" dirty="0">
                <a:solidFill>
                  <a:srgbClr val="990099"/>
                </a:solidFill>
                <a:latin typeface="楷体_GB2312" pitchFamily="49" charset="-122"/>
                <a:ea typeface="楷体_GB2312" pitchFamily="49" charset="-122"/>
              </a:rPr>
              <a:t>   </a:t>
            </a:r>
            <a:r>
              <a:rPr lang="en-US" altLang="zh-CN" sz="2800" b="1" dirty="0">
                <a:solidFill>
                  <a:srgbClr val="990099"/>
                </a:solidFill>
                <a:latin typeface="楷体_GB2312" pitchFamily="49" charset="-122"/>
                <a:ea typeface="楷体_GB2312" pitchFamily="49" charset="-122"/>
              </a:rPr>
              <a:t>c1=</a:t>
            </a:r>
            <a:r>
              <a:rPr lang="en-US" altLang="zh-CN" sz="2800" b="1" dirty="0">
                <a:solidFill>
                  <a:srgbClr val="990099"/>
                </a:solidFill>
                <a:latin typeface="Arial" panose="020B0604020202020204" pitchFamily="34" charset="0"/>
                <a:ea typeface="楷体_GB2312" pitchFamily="49" charset="-122"/>
              </a:rPr>
              <a:t>‘</a:t>
            </a:r>
            <a:r>
              <a:rPr lang="en-US" altLang="zh-CN" sz="2800" b="1" dirty="0">
                <a:solidFill>
                  <a:srgbClr val="990099"/>
                </a:solidFill>
                <a:latin typeface="楷体_GB2312" pitchFamily="49" charset="-122"/>
                <a:ea typeface="楷体_GB2312" pitchFamily="49" charset="-122"/>
              </a:rPr>
              <a:t>a</a:t>
            </a:r>
            <a:r>
              <a:rPr lang="en-US" altLang="zh-CN" sz="2800" b="1" dirty="0">
                <a:solidFill>
                  <a:srgbClr val="990099"/>
                </a:solidFill>
                <a:latin typeface="Arial" panose="020B0604020202020204" pitchFamily="34" charset="0"/>
                <a:ea typeface="楷体_GB2312" pitchFamily="49" charset="-122"/>
              </a:rPr>
              <a:t>’</a:t>
            </a:r>
            <a:r>
              <a:rPr lang="en-US" altLang="zh-CN" sz="2800" b="1" dirty="0">
                <a:solidFill>
                  <a:srgbClr val="990099"/>
                </a:solidFill>
                <a:latin typeface="楷体_GB2312" pitchFamily="49" charset="-122"/>
                <a:ea typeface="楷体_GB2312" pitchFamily="49" charset="-122"/>
              </a:rPr>
              <a:t>;   c2=</a:t>
            </a:r>
            <a:r>
              <a:rPr lang="en-US" altLang="zh-CN" sz="2800" b="1" dirty="0">
                <a:solidFill>
                  <a:srgbClr val="990099"/>
                </a:solidFill>
                <a:latin typeface="Arial" panose="020B0604020202020204" pitchFamily="34" charset="0"/>
                <a:ea typeface="楷体_GB2312" pitchFamily="49" charset="-122"/>
              </a:rPr>
              <a:t>‘</a:t>
            </a:r>
            <a:r>
              <a:rPr lang="en-US" altLang="zh-CN" sz="2800" b="1" dirty="0">
                <a:solidFill>
                  <a:srgbClr val="990099"/>
                </a:solidFill>
                <a:latin typeface="楷体_GB2312" pitchFamily="49" charset="-122"/>
                <a:ea typeface="楷体_GB2312" pitchFamily="49" charset="-122"/>
              </a:rPr>
              <a:t>\101</a:t>
            </a:r>
            <a:r>
              <a:rPr lang="en-US" altLang="zh-CN" sz="2800" b="1" dirty="0">
                <a:solidFill>
                  <a:srgbClr val="990099"/>
                </a:solidFill>
                <a:latin typeface="Arial" panose="020B0604020202020204" pitchFamily="34" charset="0"/>
                <a:ea typeface="楷体_GB2312" pitchFamily="49" charset="-122"/>
              </a:rPr>
              <a:t>’</a:t>
            </a:r>
            <a:r>
              <a:rPr lang="en-US" altLang="zh-CN" sz="2800" b="1" dirty="0">
                <a:solidFill>
                  <a:srgbClr val="990099"/>
                </a:solidFill>
                <a:latin typeface="楷体_GB2312" pitchFamily="49" charset="-122"/>
                <a:ea typeface="楷体_GB2312" pitchFamily="49" charset="-122"/>
              </a:rPr>
              <a:t>;   c3=0xff;   c4=</a:t>
            </a:r>
            <a:r>
              <a:rPr lang="en-US" altLang="zh-CN" sz="2800" b="1" dirty="0">
                <a:solidFill>
                  <a:srgbClr val="990099"/>
                </a:solidFill>
                <a:latin typeface="Arial" panose="020B0604020202020204" pitchFamily="34" charset="0"/>
                <a:ea typeface="楷体_GB2312" pitchFamily="49" charset="-122"/>
              </a:rPr>
              <a:t>‘</a:t>
            </a:r>
            <a:r>
              <a:rPr lang="en-US" altLang="zh-CN" sz="2800" b="1" dirty="0">
                <a:solidFill>
                  <a:srgbClr val="990099"/>
                </a:solidFill>
                <a:latin typeface="楷体_GB2312" pitchFamily="49" charset="-122"/>
                <a:ea typeface="楷体_GB2312" pitchFamily="49" charset="-122"/>
              </a:rPr>
              <a:t>\377</a:t>
            </a:r>
            <a:r>
              <a:rPr lang="en-US" altLang="zh-CN" sz="2800" b="1" dirty="0">
                <a:solidFill>
                  <a:srgbClr val="990099"/>
                </a:solidFill>
                <a:latin typeface="Arial" panose="020B0604020202020204" pitchFamily="34" charset="0"/>
                <a:ea typeface="楷体_GB2312" pitchFamily="49" charset="-122"/>
              </a:rPr>
              <a:t>’</a:t>
            </a:r>
            <a:r>
              <a:rPr lang="en-US" altLang="zh-CN" sz="2800" b="1" dirty="0">
                <a:solidFill>
                  <a:srgbClr val="990099"/>
                </a:solidFill>
                <a:latin typeface="楷体_GB2312" pitchFamily="49" charset="-122"/>
                <a:ea typeface="楷体_GB2312" pitchFamily="49" charset="-122"/>
              </a:rPr>
              <a:t>;   </a:t>
            </a:r>
            <a:endParaRPr lang="en-US" altLang="zh-CN" sz="2800" b="1" dirty="0">
              <a:solidFill>
                <a:srgbClr val="990099"/>
              </a:solidFill>
              <a:latin typeface="楷体_GB2312" pitchFamily="49" charset="-122"/>
              <a:ea typeface="楷体_GB2312" pitchFamily="49" charset="-122"/>
            </a:endParaRPr>
          </a:p>
          <a:p>
            <a:pPr eaLnBrk="1" hangingPunct="1"/>
            <a:r>
              <a:rPr lang="zh-CN" altLang="en-US" sz="2800" b="1" dirty="0">
                <a:solidFill>
                  <a:srgbClr val="990099"/>
                </a:solidFill>
                <a:latin typeface="楷体_GB2312" pitchFamily="49" charset="-122"/>
                <a:ea typeface="楷体_GB2312" pitchFamily="49" charset="-122"/>
              </a:rPr>
              <a:t>一个字符变量在内存中占</a:t>
            </a:r>
            <a:r>
              <a:rPr lang="zh-CN" altLang="en-US" sz="2800" b="1" dirty="0">
                <a:solidFill>
                  <a:srgbClr val="FF3300"/>
                </a:solidFill>
                <a:latin typeface="楷体_GB2312" pitchFamily="49" charset="-122"/>
                <a:ea typeface="楷体_GB2312" pitchFamily="49" charset="-122"/>
              </a:rPr>
              <a:t>一个字节</a:t>
            </a:r>
            <a:r>
              <a:rPr lang="zh-CN" altLang="en-US" sz="2800" b="1" dirty="0">
                <a:solidFill>
                  <a:srgbClr val="990099"/>
                </a:solidFill>
                <a:latin typeface="楷体_GB2312" pitchFamily="49" charset="-122"/>
                <a:ea typeface="楷体_GB2312" pitchFamily="49" charset="-122"/>
              </a:rPr>
              <a:t>。</a:t>
            </a:r>
            <a:endParaRPr lang="zh-CN" altLang="en-US" sz="2800" b="1" dirty="0">
              <a:solidFill>
                <a:srgbClr val="990099"/>
              </a:solidFill>
              <a:latin typeface="楷体_GB2312" pitchFamily="49" charset="-122"/>
              <a:ea typeface="楷体_GB2312" pitchFamily="49" charset="-122"/>
            </a:endParaRPr>
          </a:p>
        </p:txBody>
      </p:sp>
    </p:spTree>
  </p:cSld>
  <p:clrMapOvr>
    <a:masterClrMapping/>
  </p:clrMapOvr>
  <p:transition spd="slow">
    <p:push dir="u"/>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1986" name="Rectangle 2"/>
          <p:cNvSpPr>
            <a:spLocks noGrp="1"/>
          </p:cNvSpPr>
          <p:nvPr>
            <p:ph type="title"/>
          </p:nvPr>
        </p:nvSpPr>
        <p:spPr>
          <a:xfrm>
            <a:off x="1981200" y="609600"/>
            <a:ext cx="8243888" cy="579438"/>
          </a:xfrm>
        </p:spPr>
        <p:txBody>
          <a:bodyPr vert="horz" wrap="square" lIns="91440" tIns="45720" rIns="91440" bIns="45720" anchor="b" anchorCtr="0"/>
          <a:p>
            <a:pPr algn="l" eaLnBrk="1" hangingPunct="1"/>
            <a:r>
              <a:rPr lang="zh-CN" altLang="en-US" sz="2800" b="1" dirty="0">
                <a:effectLst/>
              </a:rPr>
              <a:t>字符数据在内存中的存储形式及其使用方法</a:t>
            </a:r>
            <a:endParaRPr lang="zh-CN" altLang="en-US" sz="2800" b="1" dirty="0">
              <a:effectLst/>
            </a:endParaRPr>
          </a:p>
        </p:txBody>
      </p:sp>
      <p:sp>
        <p:nvSpPr>
          <p:cNvPr id="41987" name="Rectangle 3"/>
          <p:cNvSpPr>
            <a:spLocks noGrp="1"/>
          </p:cNvSpPr>
          <p:nvPr>
            <p:ph idx="1"/>
          </p:nvPr>
        </p:nvSpPr>
        <p:spPr>
          <a:xfrm>
            <a:off x="1905000" y="1524000"/>
            <a:ext cx="8229600" cy="3200400"/>
          </a:xfrm>
        </p:spPr>
        <p:txBody>
          <a:bodyPr vert="horz" wrap="square" lIns="91440" tIns="45720" rIns="91440" bIns="45720" anchor="t" anchorCtr="0"/>
          <a:p>
            <a:pPr marL="0" indent="0" eaLnBrk="1" hangingPunct="1">
              <a:lnSpc>
                <a:spcPct val="130000"/>
              </a:lnSpc>
              <a:buNone/>
            </a:pPr>
            <a:r>
              <a:rPr lang="en-US" altLang="zh-CN" sz="2800" b="1" dirty="0">
                <a:solidFill>
                  <a:srgbClr val="990099"/>
                </a:solidFill>
                <a:latin typeface="楷体_GB2312" pitchFamily="49" charset="-122"/>
                <a:ea typeface="楷体_GB2312" pitchFamily="49" charset="-122"/>
              </a:rPr>
              <a:t>(1) </a:t>
            </a:r>
            <a:r>
              <a:rPr lang="zh-CN" altLang="en-US" sz="2800" b="1" dirty="0">
                <a:solidFill>
                  <a:srgbClr val="990099"/>
                </a:solidFill>
                <a:latin typeface="楷体_GB2312" pitchFamily="49" charset="-122"/>
                <a:ea typeface="楷体_GB2312" pitchFamily="49" charset="-122"/>
              </a:rPr>
              <a:t>一个字符常量存放到一个字符变量中，实际上并不是把该字符的字型放到内存中去，而是将</a:t>
            </a:r>
            <a:r>
              <a:rPr lang="zh-CN" altLang="en-US" sz="2800" b="1" dirty="0">
                <a:solidFill>
                  <a:srgbClr val="FF3300"/>
                </a:solidFill>
                <a:latin typeface="楷体_GB2312" pitchFamily="49" charset="-122"/>
                <a:ea typeface="楷体_GB2312" pitchFamily="49" charset="-122"/>
              </a:rPr>
              <a:t>该字符的相应的</a:t>
            </a:r>
            <a:r>
              <a:rPr lang="en-US" altLang="zh-CN" sz="2800" b="1" dirty="0">
                <a:solidFill>
                  <a:srgbClr val="FF3300"/>
                </a:solidFill>
                <a:latin typeface="楷体_GB2312" pitchFamily="49" charset="-122"/>
                <a:ea typeface="楷体_GB2312" pitchFamily="49" charset="-122"/>
              </a:rPr>
              <a:t>ASCII</a:t>
            </a:r>
            <a:r>
              <a:rPr lang="zh-CN" altLang="en-US" sz="2800" b="1" dirty="0">
                <a:solidFill>
                  <a:srgbClr val="FF3300"/>
                </a:solidFill>
                <a:latin typeface="楷体_GB2312" pitchFamily="49" charset="-122"/>
                <a:ea typeface="楷体_GB2312" pitchFamily="49" charset="-122"/>
              </a:rPr>
              <a:t>代码</a:t>
            </a:r>
            <a:r>
              <a:rPr lang="zh-CN" altLang="en-US" sz="2800" b="1" dirty="0">
                <a:solidFill>
                  <a:srgbClr val="990099"/>
                </a:solidFill>
                <a:latin typeface="楷体_GB2312" pitchFamily="49" charset="-122"/>
                <a:ea typeface="楷体_GB2312" pitchFamily="49" charset="-122"/>
              </a:rPr>
              <a:t>放到存储单元中。这样使字符型数据和整型数据之间可以通用。</a:t>
            </a:r>
            <a:endParaRPr lang="zh-CN" altLang="en-US" sz="2800" b="1" dirty="0">
              <a:solidFill>
                <a:srgbClr val="990099"/>
              </a:solidFill>
              <a:latin typeface="楷体_GB2312" pitchFamily="49" charset="-122"/>
              <a:ea typeface="楷体_GB2312" pitchFamily="49" charset="-122"/>
            </a:endParaRPr>
          </a:p>
        </p:txBody>
      </p:sp>
    </p:spTree>
  </p:cSld>
  <p:clrMapOvr>
    <a:masterClrMapping/>
  </p:clrMapOvr>
  <p:transition spd="slow">
    <p:push dir="u"/>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3012" name="Picture 6" descr="未命名"/>
          <p:cNvPicPr>
            <a:picLocks noChangeAspect="1"/>
          </p:cNvPicPr>
          <p:nvPr/>
        </p:nvPicPr>
        <p:blipFill>
          <a:blip r:embed="rId1"/>
          <a:srcRect r="47778" b="40184"/>
          <a:stretch>
            <a:fillRect/>
          </a:stretch>
        </p:blipFill>
        <p:spPr>
          <a:xfrm>
            <a:off x="4982210" y="820738"/>
            <a:ext cx="3886200" cy="3516312"/>
          </a:xfrm>
          <a:prstGeom prst="rect">
            <a:avLst/>
          </a:prstGeom>
          <a:noFill/>
          <a:ln w="9525">
            <a:noFill/>
          </a:ln>
        </p:spPr>
      </p:pic>
      <p:sp>
        <p:nvSpPr>
          <p:cNvPr id="71687" name="Text Box 7"/>
          <p:cNvSpPr txBox="1"/>
          <p:nvPr/>
        </p:nvSpPr>
        <p:spPr>
          <a:xfrm>
            <a:off x="6115050" y="4800600"/>
            <a:ext cx="1295400" cy="1168400"/>
          </a:xfrm>
          <a:prstGeom prst="rect">
            <a:avLst/>
          </a:prstGeom>
          <a:solidFill>
            <a:srgbClr val="000000"/>
          </a:solidFill>
          <a:ln w="9525">
            <a:noFill/>
          </a:ln>
        </p:spPr>
        <p:txBody>
          <a:bodyPr>
            <a:spAutoFit/>
          </a:bodyPr>
          <a:p>
            <a:pPr>
              <a:spcBef>
                <a:spcPct val="50000"/>
              </a:spcBef>
            </a:pPr>
            <a:r>
              <a:rPr lang="en-US" altLang="zh-CN" sz="2800" b="1" dirty="0">
                <a:solidFill>
                  <a:schemeClr val="bg1"/>
                </a:solidFill>
                <a:latin typeface="Times New Roman" panose="02020603050405020304" pitchFamily="18" charset="0"/>
              </a:rPr>
              <a:t>a     b</a:t>
            </a:r>
            <a:endParaRPr lang="en-US" altLang="zh-CN" sz="2800" b="1" dirty="0">
              <a:solidFill>
                <a:schemeClr val="bg1"/>
              </a:solidFill>
              <a:latin typeface="Times New Roman" panose="02020603050405020304" pitchFamily="18" charset="0"/>
            </a:endParaRPr>
          </a:p>
          <a:p>
            <a:pPr>
              <a:spcBef>
                <a:spcPct val="50000"/>
              </a:spcBef>
            </a:pPr>
            <a:r>
              <a:rPr lang="en-US" altLang="zh-CN" sz="2800" b="1" dirty="0">
                <a:solidFill>
                  <a:schemeClr val="bg1"/>
                </a:solidFill>
                <a:latin typeface="Times New Roman" panose="02020603050405020304" pitchFamily="18" charset="0"/>
              </a:rPr>
              <a:t>a     b</a:t>
            </a:r>
            <a:r>
              <a:rPr lang="en-US" altLang="zh-CN" sz="2800" dirty="0">
                <a:solidFill>
                  <a:schemeClr val="bg1"/>
                </a:solidFill>
                <a:latin typeface="Times New Roman" panose="02020603050405020304" pitchFamily="18" charset="0"/>
              </a:rPr>
              <a:t>  </a:t>
            </a:r>
            <a:endParaRPr lang="en-US" altLang="zh-CN" sz="2800" dirty="0">
              <a:solidFill>
                <a:schemeClr val="bg1"/>
              </a:solidFill>
              <a:latin typeface="Times New Roman" panose="02020603050405020304" pitchFamily="18" charset="0"/>
            </a:endParaRPr>
          </a:p>
        </p:txBody>
      </p:sp>
      <p:grpSp>
        <p:nvGrpSpPr>
          <p:cNvPr id="2" name="组合 1"/>
          <p:cNvGrpSpPr/>
          <p:nvPr/>
        </p:nvGrpSpPr>
        <p:grpSpPr>
          <a:xfrm>
            <a:off x="544195" y="615950"/>
            <a:ext cx="3039110" cy="5438775"/>
            <a:chOff x="572955" y="1438439"/>
            <a:chExt cx="2683745" cy="4727411"/>
          </a:xfrm>
        </p:grpSpPr>
        <p:sp>
          <p:nvSpPr>
            <p:cNvPr id="3" name="叶子2"/>
            <p:cNvSpPr/>
            <p:nvPr>
              <p:custDataLst>
                <p:tags r:id="rId2"/>
              </p:custDataLst>
            </p:nvPr>
          </p:nvSpPr>
          <p:spPr bwMode="auto">
            <a:xfrm rot="669225">
              <a:off x="2101529" y="3306765"/>
              <a:ext cx="1155171" cy="1169396"/>
            </a:xfrm>
            <a:custGeom>
              <a:avLst/>
              <a:gdLst>
                <a:gd name="T0" fmla="*/ 108 w 108"/>
                <a:gd name="T1" fmla="*/ 46 h 118"/>
                <a:gd name="T2" fmla="*/ 96 w 108"/>
                <a:gd name="T3" fmla="*/ 0 h 118"/>
                <a:gd name="T4" fmla="*/ 5 w 108"/>
                <a:gd name="T5" fmla="*/ 64 h 118"/>
                <a:gd name="T6" fmla="*/ 4 w 108"/>
                <a:gd name="T7" fmla="*/ 70 h 118"/>
                <a:gd name="T8" fmla="*/ 0 w 108"/>
                <a:gd name="T9" fmla="*/ 118 h 118"/>
                <a:gd name="T10" fmla="*/ 108 w 108"/>
                <a:gd name="T11" fmla="*/ 46 h 118"/>
              </a:gdLst>
              <a:ahLst/>
              <a:cxnLst>
                <a:cxn ang="0">
                  <a:pos x="T0" y="T1"/>
                </a:cxn>
                <a:cxn ang="0">
                  <a:pos x="T2" y="T3"/>
                </a:cxn>
                <a:cxn ang="0">
                  <a:pos x="T4" y="T5"/>
                </a:cxn>
                <a:cxn ang="0">
                  <a:pos x="T6" y="T7"/>
                </a:cxn>
                <a:cxn ang="0">
                  <a:pos x="T8" y="T9"/>
                </a:cxn>
                <a:cxn ang="0">
                  <a:pos x="T10" y="T11"/>
                </a:cxn>
              </a:cxnLst>
              <a:rect l="0" t="0" r="r" b="b"/>
              <a:pathLst>
                <a:path w="108" h="118">
                  <a:moveTo>
                    <a:pt x="108" y="46"/>
                  </a:moveTo>
                  <a:cubicBezTo>
                    <a:pt x="106" y="31"/>
                    <a:pt x="102" y="15"/>
                    <a:pt x="96" y="0"/>
                  </a:cubicBezTo>
                  <a:cubicBezTo>
                    <a:pt x="63" y="9"/>
                    <a:pt x="29" y="31"/>
                    <a:pt x="5" y="64"/>
                  </a:cubicBezTo>
                  <a:cubicBezTo>
                    <a:pt x="5" y="66"/>
                    <a:pt x="5" y="68"/>
                    <a:pt x="4" y="70"/>
                  </a:cubicBezTo>
                  <a:cubicBezTo>
                    <a:pt x="3" y="86"/>
                    <a:pt x="1" y="102"/>
                    <a:pt x="0" y="118"/>
                  </a:cubicBezTo>
                  <a:cubicBezTo>
                    <a:pt x="31" y="78"/>
                    <a:pt x="71" y="53"/>
                    <a:pt x="108" y="46"/>
                  </a:cubicBezTo>
                  <a:close/>
                </a:path>
              </a:pathLst>
            </a:custGeom>
            <a:solidFill>
              <a:schemeClr val="accent1"/>
            </a:solidFill>
            <a:ln>
              <a:noFill/>
            </a:ln>
          </p:spPr>
          <p:txBody>
            <a:bodyPr vert="horz" wrap="square" lIns="91440" tIns="45720" rIns="91440" bIns="45720" numCol="1" anchor="t" anchorCtr="0" compatLnSpc="1"/>
            <a:p>
              <a:endParaRPr lang="en-US">
                <a:solidFill>
                  <a:schemeClr val="bg2">
                    <a:lumMod val="25000"/>
                  </a:schemeClr>
                </a:solidFill>
                <a:latin typeface="+mn-ea"/>
              </a:endParaRPr>
            </a:p>
          </p:txBody>
        </p:sp>
        <p:grpSp>
          <p:nvGrpSpPr>
            <p:cNvPr id="4" name="组合 3"/>
            <p:cNvGrpSpPr/>
            <p:nvPr/>
          </p:nvGrpSpPr>
          <p:grpSpPr>
            <a:xfrm>
              <a:off x="572955" y="1438439"/>
              <a:ext cx="2653266" cy="4727411"/>
              <a:chOff x="593976" y="1016044"/>
              <a:chExt cx="2653266" cy="4727411"/>
            </a:xfrm>
          </p:grpSpPr>
          <p:sp>
            <p:nvSpPr>
              <p:cNvPr id="5" name="叶子2"/>
              <p:cNvSpPr/>
              <p:nvPr>
                <p:custDataLst>
                  <p:tags r:id="rId3"/>
                </p:custDataLst>
              </p:nvPr>
            </p:nvSpPr>
            <p:spPr bwMode="auto">
              <a:xfrm rot="669225">
                <a:off x="2283460" y="2486340"/>
                <a:ext cx="963782" cy="970519"/>
              </a:xfrm>
              <a:custGeom>
                <a:avLst/>
                <a:gdLst>
                  <a:gd name="T0" fmla="*/ 90 w 90"/>
                  <a:gd name="T1" fmla="*/ 42 h 98"/>
                  <a:gd name="T2" fmla="*/ 72 w 90"/>
                  <a:gd name="T3" fmla="*/ 0 h 98"/>
                  <a:gd name="T4" fmla="*/ 4 w 90"/>
                  <a:gd name="T5" fmla="*/ 62 h 98"/>
                  <a:gd name="T6" fmla="*/ 0 w 90"/>
                  <a:gd name="T7" fmla="*/ 98 h 98"/>
                  <a:gd name="T8" fmla="*/ 90 w 90"/>
                  <a:gd name="T9" fmla="*/ 42 h 98"/>
                </a:gdLst>
                <a:ahLst/>
                <a:cxnLst>
                  <a:cxn ang="0">
                    <a:pos x="T0" y="T1"/>
                  </a:cxn>
                  <a:cxn ang="0">
                    <a:pos x="T2" y="T3"/>
                  </a:cxn>
                  <a:cxn ang="0">
                    <a:pos x="T4" y="T5"/>
                  </a:cxn>
                  <a:cxn ang="0">
                    <a:pos x="T6" y="T7"/>
                  </a:cxn>
                  <a:cxn ang="0">
                    <a:pos x="T8" y="T9"/>
                  </a:cxn>
                </a:cxnLst>
                <a:rect l="0" t="0" r="r" b="b"/>
                <a:pathLst>
                  <a:path w="90" h="98">
                    <a:moveTo>
                      <a:pt x="90" y="42"/>
                    </a:moveTo>
                    <a:cubicBezTo>
                      <a:pt x="85" y="28"/>
                      <a:pt x="79" y="13"/>
                      <a:pt x="72" y="0"/>
                    </a:cubicBezTo>
                    <a:cubicBezTo>
                      <a:pt x="40" y="18"/>
                      <a:pt x="14" y="40"/>
                      <a:pt x="4" y="62"/>
                    </a:cubicBezTo>
                    <a:cubicBezTo>
                      <a:pt x="3" y="74"/>
                      <a:pt x="2" y="86"/>
                      <a:pt x="0" y="98"/>
                    </a:cubicBezTo>
                    <a:cubicBezTo>
                      <a:pt x="26" y="67"/>
                      <a:pt x="58" y="48"/>
                      <a:pt x="90" y="42"/>
                    </a:cubicBezTo>
                    <a:close/>
                  </a:path>
                </a:pathLst>
              </a:custGeom>
              <a:solidFill>
                <a:schemeClr val="accent1"/>
              </a:solidFill>
              <a:ln>
                <a:noFill/>
              </a:ln>
            </p:spPr>
            <p:txBody>
              <a:bodyPr vert="horz" wrap="square" lIns="91440" tIns="45720" rIns="91440" bIns="45720" numCol="1" anchor="t" anchorCtr="0" compatLnSpc="1"/>
              <a:p>
                <a:endParaRPr lang="en-US">
                  <a:solidFill>
                    <a:schemeClr val="bg2">
                      <a:lumMod val="25000"/>
                    </a:schemeClr>
                  </a:solidFill>
                  <a:latin typeface="+mn-ea"/>
                </a:endParaRPr>
              </a:p>
            </p:txBody>
          </p:sp>
          <p:sp>
            <p:nvSpPr>
              <p:cNvPr id="6" name="叶子2"/>
              <p:cNvSpPr/>
              <p:nvPr>
                <p:custDataLst>
                  <p:tags r:id="rId4"/>
                </p:custDataLst>
              </p:nvPr>
            </p:nvSpPr>
            <p:spPr bwMode="auto">
              <a:xfrm rot="669225">
                <a:off x="2422917" y="2134623"/>
                <a:ext cx="716001" cy="860740"/>
              </a:xfrm>
              <a:custGeom>
                <a:avLst/>
                <a:gdLst>
                  <a:gd name="T0" fmla="*/ 67 w 67"/>
                  <a:gd name="T1" fmla="*/ 34 h 87"/>
                  <a:gd name="T2" fmla="*/ 47 w 67"/>
                  <a:gd name="T3" fmla="*/ 0 h 87"/>
                  <a:gd name="T4" fmla="*/ 1 w 67"/>
                  <a:gd name="T5" fmla="*/ 43 h 87"/>
                  <a:gd name="T6" fmla="*/ 0 w 67"/>
                  <a:gd name="T7" fmla="*/ 87 h 87"/>
                  <a:gd name="T8" fmla="*/ 67 w 67"/>
                  <a:gd name="T9" fmla="*/ 34 h 87"/>
                </a:gdLst>
                <a:ahLst/>
                <a:cxnLst>
                  <a:cxn ang="0">
                    <a:pos x="T0" y="T1"/>
                  </a:cxn>
                  <a:cxn ang="0">
                    <a:pos x="T2" y="T3"/>
                  </a:cxn>
                  <a:cxn ang="0">
                    <a:pos x="T4" y="T5"/>
                  </a:cxn>
                  <a:cxn ang="0">
                    <a:pos x="T6" y="T7"/>
                  </a:cxn>
                  <a:cxn ang="0">
                    <a:pos x="T8" y="T9"/>
                  </a:cxn>
                </a:cxnLst>
                <a:rect l="0" t="0" r="r" b="b"/>
                <a:pathLst>
                  <a:path w="67" h="87">
                    <a:moveTo>
                      <a:pt x="67" y="34"/>
                    </a:moveTo>
                    <a:cubicBezTo>
                      <a:pt x="61" y="22"/>
                      <a:pt x="54" y="11"/>
                      <a:pt x="47" y="0"/>
                    </a:cubicBezTo>
                    <a:cubicBezTo>
                      <a:pt x="28" y="10"/>
                      <a:pt x="11" y="25"/>
                      <a:pt x="1" y="43"/>
                    </a:cubicBezTo>
                    <a:cubicBezTo>
                      <a:pt x="2" y="58"/>
                      <a:pt x="1" y="72"/>
                      <a:pt x="0" y="87"/>
                    </a:cubicBezTo>
                    <a:cubicBezTo>
                      <a:pt x="14" y="68"/>
                      <a:pt x="38" y="49"/>
                      <a:pt x="67" y="34"/>
                    </a:cubicBezTo>
                    <a:close/>
                  </a:path>
                </a:pathLst>
              </a:custGeom>
              <a:solidFill>
                <a:schemeClr val="accent1"/>
              </a:solidFill>
              <a:ln>
                <a:noFill/>
              </a:ln>
            </p:spPr>
            <p:txBody>
              <a:bodyPr vert="horz" wrap="square" lIns="91440" tIns="45720" rIns="91440" bIns="45720" numCol="1" anchor="t" anchorCtr="0" compatLnSpc="1"/>
              <a:p>
                <a:endParaRPr lang="en-US">
                  <a:solidFill>
                    <a:schemeClr val="bg2">
                      <a:lumMod val="25000"/>
                    </a:schemeClr>
                  </a:solidFill>
                  <a:latin typeface="+mn-ea"/>
                </a:endParaRPr>
              </a:p>
            </p:txBody>
          </p:sp>
          <p:sp>
            <p:nvSpPr>
              <p:cNvPr id="7" name="叶子2"/>
              <p:cNvSpPr/>
              <p:nvPr>
                <p:custDataLst>
                  <p:tags r:id="rId5"/>
                </p:custDataLst>
              </p:nvPr>
            </p:nvSpPr>
            <p:spPr bwMode="auto">
              <a:xfrm rot="669225">
                <a:off x="2002182" y="3368361"/>
                <a:ext cx="1220107" cy="1178942"/>
              </a:xfrm>
              <a:custGeom>
                <a:avLst/>
                <a:gdLst>
                  <a:gd name="T0" fmla="*/ 111 w 114"/>
                  <a:gd name="T1" fmla="*/ 61 h 119"/>
                  <a:gd name="T2" fmla="*/ 109 w 114"/>
                  <a:gd name="T3" fmla="*/ 0 h 119"/>
                  <a:gd name="T4" fmla="*/ 0 w 114"/>
                  <a:gd name="T5" fmla="*/ 81 h 119"/>
                  <a:gd name="T6" fmla="*/ 0 w 114"/>
                  <a:gd name="T7" fmla="*/ 119 h 119"/>
                  <a:gd name="T8" fmla="*/ 111 w 114"/>
                  <a:gd name="T9" fmla="*/ 61 h 119"/>
                </a:gdLst>
                <a:ahLst/>
                <a:cxnLst>
                  <a:cxn ang="0">
                    <a:pos x="T0" y="T1"/>
                  </a:cxn>
                  <a:cxn ang="0">
                    <a:pos x="T2" y="T3"/>
                  </a:cxn>
                  <a:cxn ang="0">
                    <a:pos x="T4" y="T5"/>
                  </a:cxn>
                  <a:cxn ang="0">
                    <a:pos x="T6" y="T7"/>
                  </a:cxn>
                  <a:cxn ang="0">
                    <a:pos x="T8" y="T9"/>
                  </a:cxn>
                </a:cxnLst>
                <a:rect l="0" t="0" r="r" b="b"/>
                <a:pathLst>
                  <a:path w="114" h="119">
                    <a:moveTo>
                      <a:pt x="111" y="61"/>
                    </a:moveTo>
                    <a:cubicBezTo>
                      <a:pt x="114" y="41"/>
                      <a:pt x="113" y="21"/>
                      <a:pt x="109" y="0"/>
                    </a:cubicBezTo>
                    <a:cubicBezTo>
                      <a:pt x="71" y="9"/>
                      <a:pt x="30" y="38"/>
                      <a:pt x="0" y="81"/>
                    </a:cubicBezTo>
                    <a:cubicBezTo>
                      <a:pt x="0" y="93"/>
                      <a:pt x="0" y="106"/>
                      <a:pt x="0" y="119"/>
                    </a:cubicBezTo>
                    <a:cubicBezTo>
                      <a:pt x="30" y="83"/>
                      <a:pt x="71" y="64"/>
                      <a:pt x="111" y="61"/>
                    </a:cubicBezTo>
                    <a:close/>
                  </a:path>
                </a:pathLst>
              </a:custGeom>
              <a:solidFill>
                <a:schemeClr val="accent1"/>
              </a:solidFill>
              <a:ln>
                <a:noFill/>
              </a:ln>
            </p:spPr>
            <p:txBody>
              <a:bodyPr vert="horz" wrap="square" lIns="91440" tIns="45720" rIns="91440" bIns="45720" numCol="1" anchor="t" anchorCtr="0" compatLnSpc="1"/>
              <a:p>
                <a:endParaRPr lang="en-US">
                  <a:solidFill>
                    <a:schemeClr val="bg2">
                      <a:lumMod val="25000"/>
                    </a:schemeClr>
                  </a:solidFill>
                  <a:latin typeface="+mn-ea"/>
                </a:endParaRPr>
              </a:p>
            </p:txBody>
          </p:sp>
          <p:sp>
            <p:nvSpPr>
              <p:cNvPr id="8" name="叶子2"/>
              <p:cNvSpPr/>
              <p:nvPr>
                <p:custDataLst>
                  <p:tags r:id="rId6"/>
                </p:custDataLst>
              </p:nvPr>
            </p:nvSpPr>
            <p:spPr bwMode="auto">
              <a:xfrm rot="669225">
                <a:off x="2442020" y="1730323"/>
                <a:ext cx="577585" cy="752550"/>
              </a:xfrm>
              <a:custGeom>
                <a:avLst/>
                <a:gdLst>
                  <a:gd name="T0" fmla="*/ 0 w 54"/>
                  <a:gd name="T1" fmla="*/ 29 h 76"/>
                  <a:gd name="T2" fmla="*/ 5 w 54"/>
                  <a:gd name="T3" fmla="*/ 54 h 76"/>
                  <a:gd name="T4" fmla="*/ 8 w 54"/>
                  <a:gd name="T5" fmla="*/ 76 h 76"/>
                  <a:gd name="T6" fmla="*/ 54 w 54"/>
                  <a:gd name="T7" fmla="*/ 38 h 76"/>
                  <a:gd name="T8" fmla="*/ 24 w 54"/>
                  <a:gd name="T9" fmla="*/ 0 h 76"/>
                  <a:gd name="T10" fmla="*/ 0 w 54"/>
                  <a:gd name="T11" fmla="*/ 29 h 76"/>
                </a:gdLst>
                <a:ahLst/>
                <a:cxnLst>
                  <a:cxn ang="0">
                    <a:pos x="T0" y="T1"/>
                  </a:cxn>
                  <a:cxn ang="0">
                    <a:pos x="T2" y="T3"/>
                  </a:cxn>
                  <a:cxn ang="0">
                    <a:pos x="T4" y="T5"/>
                  </a:cxn>
                  <a:cxn ang="0">
                    <a:pos x="T6" y="T7"/>
                  </a:cxn>
                  <a:cxn ang="0">
                    <a:pos x="T8" y="T9"/>
                  </a:cxn>
                  <a:cxn ang="0">
                    <a:pos x="T10" y="T11"/>
                  </a:cxn>
                </a:cxnLst>
                <a:rect l="0" t="0" r="r" b="b"/>
                <a:pathLst>
                  <a:path w="54" h="76">
                    <a:moveTo>
                      <a:pt x="0" y="29"/>
                    </a:moveTo>
                    <a:cubicBezTo>
                      <a:pt x="2" y="37"/>
                      <a:pt x="4" y="46"/>
                      <a:pt x="5" y="54"/>
                    </a:cubicBezTo>
                    <a:cubicBezTo>
                      <a:pt x="7" y="62"/>
                      <a:pt x="8" y="69"/>
                      <a:pt x="8" y="76"/>
                    </a:cubicBezTo>
                    <a:cubicBezTo>
                      <a:pt x="19" y="60"/>
                      <a:pt x="35" y="47"/>
                      <a:pt x="54" y="38"/>
                    </a:cubicBezTo>
                    <a:cubicBezTo>
                      <a:pt x="45" y="24"/>
                      <a:pt x="35" y="11"/>
                      <a:pt x="24" y="0"/>
                    </a:cubicBezTo>
                    <a:cubicBezTo>
                      <a:pt x="13" y="8"/>
                      <a:pt x="5" y="18"/>
                      <a:pt x="0" y="29"/>
                    </a:cubicBezTo>
                    <a:close/>
                  </a:path>
                </a:pathLst>
              </a:custGeom>
              <a:solidFill>
                <a:schemeClr val="accent1"/>
              </a:solidFill>
              <a:ln>
                <a:noFill/>
              </a:ln>
            </p:spPr>
            <p:txBody>
              <a:bodyPr vert="horz" wrap="square" lIns="91440" tIns="45720" rIns="91440" bIns="45720" numCol="1" anchor="t" anchorCtr="0" compatLnSpc="1"/>
              <a:p>
                <a:endParaRPr lang="en-US">
                  <a:solidFill>
                    <a:schemeClr val="bg2">
                      <a:lumMod val="25000"/>
                    </a:schemeClr>
                  </a:solidFill>
                  <a:latin typeface="+mn-ea"/>
                </a:endParaRPr>
              </a:p>
            </p:txBody>
          </p:sp>
          <p:sp>
            <p:nvSpPr>
              <p:cNvPr id="9" name="叶子2"/>
              <p:cNvSpPr/>
              <p:nvPr>
                <p:custDataLst>
                  <p:tags r:id="rId7"/>
                </p:custDataLst>
              </p:nvPr>
            </p:nvSpPr>
            <p:spPr bwMode="auto">
              <a:xfrm rot="669225">
                <a:off x="1958691" y="4466267"/>
                <a:ext cx="921061" cy="485260"/>
              </a:xfrm>
              <a:custGeom>
                <a:avLst/>
                <a:gdLst>
                  <a:gd name="T0" fmla="*/ 86 w 86"/>
                  <a:gd name="T1" fmla="*/ 0 h 49"/>
                  <a:gd name="T2" fmla="*/ 0 w 86"/>
                  <a:gd name="T3" fmla="*/ 49 h 49"/>
                  <a:gd name="T4" fmla="*/ 63 w 86"/>
                  <a:gd name="T5" fmla="*/ 38 h 49"/>
                  <a:gd name="T6" fmla="*/ 86 w 86"/>
                  <a:gd name="T7" fmla="*/ 0 h 49"/>
                </a:gdLst>
                <a:ahLst/>
                <a:cxnLst>
                  <a:cxn ang="0">
                    <a:pos x="T0" y="T1"/>
                  </a:cxn>
                  <a:cxn ang="0">
                    <a:pos x="T2" y="T3"/>
                  </a:cxn>
                  <a:cxn ang="0">
                    <a:pos x="T4" y="T5"/>
                  </a:cxn>
                  <a:cxn ang="0">
                    <a:pos x="T6" y="T7"/>
                  </a:cxn>
                </a:cxnLst>
                <a:rect l="0" t="0" r="r" b="b"/>
                <a:pathLst>
                  <a:path w="86" h="49">
                    <a:moveTo>
                      <a:pt x="86" y="0"/>
                    </a:moveTo>
                    <a:cubicBezTo>
                      <a:pt x="54" y="7"/>
                      <a:pt x="24" y="23"/>
                      <a:pt x="0" y="49"/>
                    </a:cubicBezTo>
                    <a:cubicBezTo>
                      <a:pt x="20" y="37"/>
                      <a:pt x="43" y="34"/>
                      <a:pt x="63" y="38"/>
                    </a:cubicBezTo>
                    <a:cubicBezTo>
                      <a:pt x="71" y="28"/>
                      <a:pt x="79" y="16"/>
                      <a:pt x="86" y="0"/>
                    </a:cubicBezTo>
                    <a:close/>
                  </a:path>
                </a:pathLst>
              </a:custGeom>
              <a:solidFill>
                <a:schemeClr val="accent1"/>
              </a:solidFill>
              <a:ln>
                <a:noFill/>
              </a:ln>
            </p:spPr>
            <p:txBody>
              <a:bodyPr vert="horz" wrap="square" lIns="91440" tIns="45720" rIns="91440" bIns="45720" numCol="1" anchor="t" anchorCtr="0" compatLnSpc="1"/>
              <a:p>
                <a:endParaRPr lang="en-US">
                  <a:solidFill>
                    <a:schemeClr val="bg2">
                      <a:lumMod val="25000"/>
                    </a:schemeClr>
                  </a:solidFill>
                  <a:latin typeface="+mn-ea"/>
                </a:endParaRPr>
              </a:p>
            </p:txBody>
          </p:sp>
          <p:sp>
            <p:nvSpPr>
              <p:cNvPr id="10" name="叶子2"/>
              <p:cNvSpPr/>
              <p:nvPr>
                <p:custDataLst>
                  <p:tags r:id="rId8"/>
                </p:custDataLst>
              </p:nvPr>
            </p:nvSpPr>
            <p:spPr bwMode="auto">
              <a:xfrm rot="669225">
                <a:off x="1908683" y="3971040"/>
                <a:ext cx="1177385" cy="951427"/>
              </a:xfrm>
              <a:custGeom>
                <a:avLst/>
                <a:gdLst>
                  <a:gd name="T0" fmla="*/ 0 w 110"/>
                  <a:gd name="T1" fmla="*/ 65 h 96"/>
                  <a:gd name="T2" fmla="*/ 4 w 110"/>
                  <a:gd name="T3" fmla="*/ 90 h 96"/>
                  <a:gd name="T4" fmla="*/ 5 w 110"/>
                  <a:gd name="T5" fmla="*/ 96 h 96"/>
                  <a:gd name="T6" fmla="*/ 97 w 110"/>
                  <a:gd name="T7" fmla="*/ 48 h 96"/>
                  <a:gd name="T8" fmla="*/ 106 w 110"/>
                  <a:gd name="T9" fmla="*/ 23 h 96"/>
                  <a:gd name="T10" fmla="*/ 110 w 110"/>
                  <a:gd name="T11" fmla="*/ 0 h 96"/>
                  <a:gd name="T12" fmla="*/ 0 w 110"/>
                  <a:gd name="T13" fmla="*/ 65 h 96"/>
                </a:gdLst>
                <a:ahLst/>
                <a:cxnLst>
                  <a:cxn ang="0">
                    <a:pos x="T0" y="T1"/>
                  </a:cxn>
                  <a:cxn ang="0">
                    <a:pos x="T2" y="T3"/>
                  </a:cxn>
                  <a:cxn ang="0">
                    <a:pos x="T4" y="T5"/>
                  </a:cxn>
                  <a:cxn ang="0">
                    <a:pos x="T6" y="T7"/>
                  </a:cxn>
                  <a:cxn ang="0">
                    <a:pos x="T8" y="T9"/>
                  </a:cxn>
                  <a:cxn ang="0">
                    <a:pos x="T10" y="T11"/>
                  </a:cxn>
                  <a:cxn ang="0">
                    <a:pos x="T12" y="T13"/>
                  </a:cxn>
                </a:cxnLst>
                <a:rect l="0" t="0" r="r" b="b"/>
                <a:pathLst>
                  <a:path w="110" h="96">
                    <a:moveTo>
                      <a:pt x="0" y="65"/>
                    </a:moveTo>
                    <a:cubicBezTo>
                      <a:pt x="1" y="74"/>
                      <a:pt x="2" y="82"/>
                      <a:pt x="4" y="90"/>
                    </a:cubicBezTo>
                    <a:cubicBezTo>
                      <a:pt x="4" y="92"/>
                      <a:pt x="4" y="94"/>
                      <a:pt x="5" y="96"/>
                    </a:cubicBezTo>
                    <a:cubicBezTo>
                      <a:pt x="31" y="69"/>
                      <a:pt x="64" y="54"/>
                      <a:pt x="97" y="48"/>
                    </a:cubicBezTo>
                    <a:cubicBezTo>
                      <a:pt x="100" y="40"/>
                      <a:pt x="103" y="32"/>
                      <a:pt x="106" y="23"/>
                    </a:cubicBezTo>
                    <a:cubicBezTo>
                      <a:pt x="108" y="15"/>
                      <a:pt x="109" y="7"/>
                      <a:pt x="110" y="0"/>
                    </a:cubicBezTo>
                    <a:cubicBezTo>
                      <a:pt x="69" y="5"/>
                      <a:pt x="27" y="28"/>
                      <a:pt x="0" y="65"/>
                    </a:cubicBezTo>
                    <a:close/>
                  </a:path>
                </a:pathLst>
              </a:custGeom>
              <a:solidFill>
                <a:schemeClr val="accent1"/>
              </a:solidFill>
              <a:ln>
                <a:noFill/>
              </a:ln>
            </p:spPr>
            <p:txBody>
              <a:bodyPr vert="horz" wrap="square" lIns="91440" tIns="45720" rIns="91440" bIns="45720" numCol="1" anchor="t" anchorCtr="0" compatLnSpc="1"/>
              <a:p>
                <a:endParaRPr lang="en-US">
                  <a:solidFill>
                    <a:schemeClr val="bg2">
                      <a:lumMod val="25000"/>
                    </a:schemeClr>
                  </a:solidFill>
                  <a:latin typeface="+mn-ea"/>
                </a:endParaRPr>
              </a:p>
            </p:txBody>
          </p:sp>
          <p:sp>
            <p:nvSpPr>
              <p:cNvPr id="11" name="叶子2"/>
              <p:cNvSpPr/>
              <p:nvPr>
                <p:custDataLst>
                  <p:tags r:id="rId9"/>
                </p:custDataLst>
              </p:nvPr>
            </p:nvSpPr>
            <p:spPr bwMode="auto">
              <a:xfrm rot="669225">
                <a:off x="1880967" y="4803422"/>
                <a:ext cx="685242" cy="326158"/>
              </a:xfrm>
              <a:custGeom>
                <a:avLst/>
                <a:gdLst>
                  <a:gd name="T0" fmla="*/ 0 w 64"/>
                  <a:gd name="T1" fmla="*/ 21 h 33"/>
                  <a:gd name="T2" fmla="*/ 5 w 64"/>
                  <a:gd name="T3" fmla="*/ 33 h 33"/>
                  <a:gd name="T4" fmla="*/ 64 w 64"/>
                  <a:gd name="T5" fmla="*/ 2 h 33"/>
                  <a:gd name="T6" fmla="*/ 0 w 64"/>
                  <a:gd name="T7" fmla="*/ 21 h 33"/>
                </a:gdLst>
                <a:ahLst/>
                <a:cxnLst>
                  <a:cxn ang="0">
                    <a:pos x="T0" y="T1"/>
                  </a:cxn>
                  <a:cxn ang="0">
                    <a:pos x="T2" y="T3"/>
                  </a:cxn>
                  <a:cxn ang="0">
                    <a:pos x="T4" y="T5"/>
                  </a:cxn>
                  <a:cxn ang="0">
                    <a:pos x="T6" y="T7"/>
                  </a:cxn>
                </a:cxnLst>
                <a:rect l="0" t="0" r="r" b="b"/>
                <a:pathLst>
                  <a:path w="64" h="33">
                    <a:moveTo>
                      <a:pt x="0" y="21"/>
                    </a:moveTo>
                    <a:cubicBezTo>
                      <a:pt x="2" y="25"/>
                      <a:pt x="3" y="29"/>
                      <a:pt x="5" y="33"/>
                    </a:cubicBezTo>
                    <a:cubicBezTo>
                      <a:pt x="16" y="33"/>
                      <a:pt x="41" y="28"/>
                      <a:pt x="64" y="2"/>
                    </a:cubicBezTo>
                    <a:cubicBezTo>
                      <a:pt x="42" y="0"/>
                      <a:pt x="19" y="6"/>
                      <a:pt x="0" y="21"/>
                    </a:cubicBezTo>
                    <a:close/>
                  </a:path>
                </a:pathLst>
              </a:custGeom>
              <a:solidFill>
                <a:schemeClr val="accent1"/>
              </a:solidFill>
              <a:ln>
                <a:noFill/>
              </a:ln>
            </p:spPr>
            <p:txBody>
              <a:bodyPr vert="horz" wrap="square" lIns="91440" tIns="45720" rIns="91440" bIns="45720" numCol="1" anchor="t" anchorCtr="0" compatLnSpc="1"/>
              <a:p>
                <a:endParaRPr lang="en-US">
                  <a:solidFill>
                    <a:schemeClr val="bg2">
                      <a:lumMod val="25000"/>
                    </a:schemeClr>
                  </a:solidFill>
                  <a:latin typeface="+mn-ea"/>
                </a:endParaRPr>
              </a:p>
            </p:txBody>
          </p:sp>
          <p:sp>
            <p:nvSpPr>
              <p:cNvPr id="12" name="叶子2"/>
              <p:cNvSpPr/>
              <p:nvPr>
                <p:custDataLst>
                  <p:tags r:id="rId10"/>
                </p:custDataLst>
              </p:nvPr>
            </p:nvSpPr>
            <p:spPr bwMode="auto">
              <a:xfrm rot="669225">
                <a:off x="2315874" y="1400743"/>
                <a:ext cx="459676" cy="536173"/>
              </a:xfrm>
              <a:custGeom>
                <a:avLst/>
                <a:gdLst>
                  <a:gd name="T0" fmla="*/ 1 w 43"/>
                  <a:gd name="T1" fmla="*/ 12 h 54"/>
                  <a:gd name="T2" fmla="*/ 0 w 43"/>
                  <a:gd name="T3" fmla="*/ 11 h 54"/>
                  <a:gd name="T4" fmla="*/ 19 w 43"/>
                  <a:gd name="T5" fmla="*/ 54 h 54"/>
                  <a:gd name="T6" fmla="*/ 43 w 43"/>
                  <a:gd name="T7" fmla="*/ 28 h 54"/>
                  <a:gd name="T8" fmla="*/ 14 w 43"/>
                  <a:gd name="T9" fmla="*/ 0 h 54"/>
                  <a:gd name="T10" fmla="*/ 1 w 43"/>
                  <a:gd name="T11" fmla="*/ 12 h 54"/>
                </a:gdLst>
                <a:ahLst/>
                <a:cxnLst>
                  <a:cxn ang="0">
                    <a:pos x="T0" y="T1"/>
                  </a:cxn>
                  <a:cxn ang="0">
                    <a:pos x="T2" y="T3"/>
                  </a:cxn>
                  <a:cxn ang="0">
                    <a:pos x="T4" y="T5"/>
                  </a:cxn>
                  <a:cxn ang="0">
                    <a:pos x="T6" y="T7"/>
                  </a:cxn>
                  <a:cxn ang="0">
                    <a:pos x="T8" y="T9"/>
                  </a:cxn>
                  <a:cxn ang="0">
                    <a:pos x="T10" y="T11"/>
                  </a:cxn>
                </a:cxnLst>
                <a:rect l="0" t="0" r="r" b="b"/>
                <a:pathLst>
                  <a:path w="43" h="54">
                    <a:moveTo>
                      <a:pt x="1" y="12"/>
                    </a:moveTo>
                    <a:cubicBezTo>
                      <a:pt x="0" y="11"/>
                      <a:pt x="0" y="11"/>
                      <a:pt x="0" y="11"/>
                    </a:cubicBezTo>
                    <a:cubicBezTo>
                      <a:pt x="8" y="24"/>
                      <a:pt x="14" y="39"/>
                      <a:pt x="19" y="54"/>
                    </a:cubicBezTo>
                    <a:cubicBezTo>
                      <a:pt x="24" y="44"/>
                      <a:pt x="33" y="35"/>
                      <a:pt x="43" y="28"/>
                    </a:cubicBezTo>
                    <a:cubicBezTo>
                      <a:pt x="34" y="18"/>
                      <a:pt x="25" y="8"/>
                      <a:pt x="14" y="0"/>
                    </a:cubicBezTo>
                    <a:cubicBezTo>
                      <a:pt x="9" y="3"/>
                      <a:pt x="5" y="7"/>
                      <a:pt x="1" y="12"/>
                    </a:cubicBezTo>
                    <a:close/>
                  </a:path>
                </a:pathLst>
              </a:custGeom>
              <a:solidFill>
                <a:schemeClr val="accent1"/>
              </a:solidFill>
              <a:ln>
                <a:noFill/>
              </a:ln>
            </p:spPr>
            <p:txBody>
              <a:bodyPr vert="horz" wrap="square" lIns="91440" tIns="45720" rIns="91440" bIns="45720" numCol="1" anchor="t" anchorCtr="0" compatLnSpc="1"/>
              <a:p>
                <a:endParaRPr lang="en-US">
                  <a:solidFill>
                    <a:schemeClr val="bg2">
                      <a:lumMod val="25000"/>
                    </a:schemeClr>
                  </a:solidFill>
                  <a:latin typeface="+mn-ea"/>
                </a:endParaRPr>
              </a:p>
            </p:txBody>
          </p:sp>
          <p:sp>
            <p:nvSpPr>
              <p:cNvPr id="13" name="叶子2"/>
              <p:cNvSpPr/>
              <p:nvPr>
                <p:custDataLst>
                  <p:tags r:id="rId11"/>
                </p:custDataLst>
              </p:nvPr>
            </p:nvSpPr>
            <p:spPr bwMode="auto">
              <a:xfrm rot="669225">
                <a:off x="2012457" y="1037820"/>
                <a:ext cx="534864" cy="416846"/>
              </a:xfrm>
              <a:custGeom>
                <a:avLst/>
                <a:gdLst>
                  <a:gd name="T0" fmla="*/ 50 w 50"/>
                  <a:gd name="T1" fmla="*/ 30 h 42"/>
                  <a:gd name="T2" fmla="*/ 0 w 50"/>
                  <a:gd name="T3" fmla="*/ 0 h 42"/>
                  <a:gd name="T4" fmla="*/ 36 w 50"/>
                  <a:gd name="T5" fmla="*/ 42 h 42"/>
                  <a:gd name="T6" fmla="*/ 50 w 50"/>
                  <a:gd name="T7" fmla="*/ 30 h 42"/>
                </a:gdLst>
                <a:ahLst/>
                <a:cxnLst>
                  <a:cxn ang="0">
                    <a:pos x="T0" y="T1"/>
                  </a:cxn>
                  <a:cxn ang="0">
                    <a:pos x="T2" y="T3"/>
                  </a:cxn>
                  <a:cxn ang="0">
                    <a:pos x="T4" y="T5"/>
                  </a:cxn>
                  <a:cxn ang="0">
                    <a:pos x="T6" y="T7"/>
                  </a:cxn>
                </a:cxnLst>
                <a:rect l="0" t="0" r="r" b="b"/>
                <a:pathLst>
                  <a:path w="50" h="42">
                    <a:moveTo>
                      <a:pt x="50" y="30"/>
                    </a:moveTo>
                    <a:cubicBezTo>
                      <a:pt x="34" y="18"/>
                      <a:pt x="18" y="7"/>
                      <a:pt x="0" y="0"/>
                    </a:cubicBezTo>
                    <a:cubicBezTo>
                      <a:pt x="15" y="12"/>
                      <a:pt x="27" y="26"/>
                      <a:pt x="36" y="42"/>
                    </a:cubicBezTo>
                    <a:cubicBezTo>
                      <a:pt x="40" y="37"/>
                      <a:pt x="45" y="33"/>
                      <a:pt x="50" y="30"/>
                    </a:cubicBezTo>
                    <a:close/>
                  </a:path>
                </a:pathLst>
              </a:custGeom>
              <a:solidFill>
                <a:schemeClr val="accent1"/>
              </a:solidFill>
              <a:ln>
                <a:noFill/>
              </a:ln>
            </p:spPr>
            <p:txBody>
              <a:bodyPr vert="horz" wrap="square" lIns="91440" tIns="45720" rIns="91440" bIns="45720" numCol="1" anchor="t" anchorCtr="0" compatLnSpc="1"/>
              <a:p>
                <a:endParaRPr lang="en-US">
                  <a:solidFill>
                    <a:schemeClr val="bg2">
                      <a:lumMod val="25000"/>
                    </a:schemeClr>
                  </a:solidFill>
                  <a:latin typeface="+mn-ea"/>
                </a:endParaRPr>
              </a:p>
            </p:txBody>
          </p:sp>
          <p:sp>
            <p:nvSpPr>
              <p:cNvPr id="14" name="叶子2"/>
              <p:cNvSpPr/>
              <p:nvPr>
                <p:custDataLst>
                  <p:tags r:id="rId12"/>
                </p:custDataLst>
              </p:nvPr>
            </p:nvSpPr>
            <p:spPr bwMode="auto">
              <a:xfrm rot="669225">
                <a:off x="1838010" y="1516076"/>
                <a:ext cx="652774" cy="921198"/>
              </a:xfrm>
              <a:custGeom>
                <a:avLst/>
                <a:gdLst>
                  <a:gd name="T0" fmla="*/ 61 w 61"/>
                  <a:gd name="T1" fmla="*/ 93 h 93"/>
                  <a:gd name="T2" fmla="*/ 59 w 61"/>
                  <a:gd name="T3" fmla="*/ 66 h 93"/>
                  <a:gd name="T4" fmla="*/ 56 w 61"/>
                  <a:gd name="T5" fmla="*/ 48 h 93"/>
                  <a:gd name="T6" fmla="*/ 10 w 61"/>
                  <a:gd name="T7" fmla="*/ 0 h 93"/>
                  <a:gd name="T8" fmla="*/ 0 w 61"/>
                  <a:gd name="T9" fmla="*/ 38 h 93"/>
                  <a:gd name="T10" fmla="*/ 61 w 61"/>
                  <a:gd name="T11" fmla="*/ 93 h 93"/>
                </a:gdLst>
                <a:ahLst/>
                <a:cxnLst>
                  <a:cxn ang="0">
                    <a:pos x="T0" y="T1"/>
                  </a:cxn>
                  <a:cxn ang="0">
                    <a:pos x="T2" y="T3"/>
                  </a:cxn>
                  <a:cxn ang="0">
                    <a:pos x="T4" y="T5"/>
                  </a:cxn>
                  <a:cxn ang="0">
                    <a:pos x="T6" y="T7"/>
                  </a:cxn>
                  <a:cxn ang="0">
                    <a:pos x="T8" y="T9"/>
                  </a:cxn>
                  <a:cxn ang="0">
                    <a:pos x="T10" y="T11"/>
                  </a:cxn>
                </a:cxnLst>
                <a:rect l="0" t="0" r="r" b="b"/>
                <a:pathLst>
                  <a:path w="61" h="93">
                    <a:moveTo>
                      <a:pt x="61" y="93"/>
                    </a:moveTo>
                    <a:cubicBezTo>
                      <a:pt x="61" y="84"/>
                      <a:pt x="61" y="75"/>
                      <a:pt x="59" y="66"/>
                    </a:cubicBezTo>
                    <a:cubicBezTo>
                      <a:pt x="59" y="60"/>
                      <a:pt x="58" y="54"/>
                      <a:pt x="56" y="48"/>
                    </a:cubicBezTo>
                    <a:cubicBezTo>
                      <a:pt x="50" y="29"/>
                      <a:pt x="33" y="12"/>
                      <a:pt x="10" y="0"/>
                    </a:cubicBezTo>
                    <a:cubicBezTo>
                      <a:pt x="9" y="11"/>
                      <a:pt x="6" y="23"/>
                      <a:pt x="0" y="38"/>
                    </a:cubicBezTo>
                    <a:cubicBezTo>
                      <a:pt x="28" y="50"/>
                      <a:pt x="50" y="69"/>
                      <a:pt x="61" y="93"/>
                    </a:cubicBezTo>
                    <a:close/>
                  </a:path>
                </a:pathLst>
              </a:custGeom>
              <a:solidFill>
                <a:schemeClr val="accent1"/>
              </a:solidFill>
              <a:ln>
                <a:noFill/>
              </a:ln>
            </p:spPr>
            <p:txBody>
              <a:bodyPr vert="horz" wrap="square" lIns="91440" tIns="45720" rIns="91440" bIns="45720" numCol="1" anchor="t" anchorCtr="0" compatLnSpc="1"/>
              <a:p>
                <a:endParaRPr lang="en-US">
                  <a:solidFill>
                    <a:schemeClr val="bg2">
                      <a:lumMod val="25000"/>
                    </a:schemeClr>
                  </a:solidFill>
                  <a:latin typeface="+mn-ea"/>
                </a:endParaRPr>
              </a:p>
            </p:txBody>
          </p:sp>
          <p:sp>
            <p:nvSpPr>
              <p:cNvPr id="15" name="叶子2"/>
              <p:cNvSpPr/>
              <p:nvPr>
                <p:custDataLst>
                  <p:tags r:id="rId13"/>
                </p:custDataLst>
              </p:nvPr>
            </p:nvSpPr>
            <p:spPr bwMode="auto">
              <a:xfrm rot="669225">
                <a:off x="1561029" y="1867964"/>
                <a:ext cx="835619" cy="1089845"/>
              </a:xfrm>
              <a:custGeom>
                <a:avLst/>
                <a:gdLst>
                  <a:gd name="T0" fmla="*/ 74 w 78"/>
                  <a:gd name="T1" fmla="*/ 110 h 110"/>
                  <a:gd name="T2" fmla="*/ 78 w 78"/>
                  <a:gd name="T3" fmla="*/ 66 h 110"/>
                  <a:gd name="T4" fmla="*/ 17 w 78"/>
                  <a:gd name="T5" fmla="*/ 0 h 110"/>
                  <a:gd name="T6" fmla="*/ 0 w 78"/>
                  <a:gd name="T7" fmla="*/ 37 h 110"/>
                  <a:gd name="T8" fmla="*/ 74 w 78"/>
                  <a:gd name="T9" fmla="*/ 110 h 110"/>
                </a:gdLst>
                <a:ahLst/>
                <a:cxnLst>
                  <a:cxn ang="0">
                    <a:pos x="T0" y="T1"/>
                  </a:cxn>
                  <a:cxn ang="0">
                    <a:pos x="T2" y="T3"/>
                  </a:cxn>
                  <a:cxn ang="0">
                    <a:pos x="T4" y="T5"/>
                  </a:cxn>
                  <a:cxn ang="0">
                    <a:pos x="T6" y="T7"/>
                  </a:cxn>
                  <a:cxn ang="0">
                    <a:pos x="T8" y="T9"/>
                  </a:cxn>
                </a:cxnLst>
                <a:rect l="0" t="0" r="r" b="b"/>
                <a:pathLst>
                  <a:path w="78" h="110">
                    <a:moveTo>
                      <a:pt x="74" y="110"/>
                    </a:moveTo>
                    <a:cubicBezTo>
                      <a:pt x="76" y="95"/>
                      <a:pt x="78" y="81"/>
                      <a:pt x="78" y="66"/>
                    </a:cubicBezTo>
                    <a:cubicBezTo>
                      <a:pt x="72" y="39"/>
                      <a:pt x="48" y="15"/>
                      <a:pt x="17" y="0"/>
                    </a:cubicBezTo>
                    <a:cubicBezTo>
                      <a:pt x="13" y="12"/>
                      <a:pt x="7" y="24"/>
                      <a:pt x="0" y="37"/>
                    </a:cubicBezTo>
                    <a:cubicBezTo>
                      <a:pt x="35" y="59"/>
                      <a:pt x="63" y="85"/>
                      <a:pt x="74" y="110"/>
                    </a:cubicBezTo>
                    <a:close/>
                  </a:path>
                </a:pathLst>
              </a:custGeom>
              <a:solidFill>
                <a:schemeClr val="accent1"/>
              </a:solidFill>
              <a:ln>
                <a:noFill/>
              </a:ln>
            </p:spPr>
            <p:txBody>
              <a:bodyPr vert="horz" wrap="square" lIns="91440" tIns="45720" rIns="91440" bIns="45720" numCol="1" anchor="t" anchorCtr="0" compatLnSpc="1"/>
              <a:p>
                <a:endParaRPr lang="en-US">
                  <a:solidFill>
                    <a:schemeClr val="bg2">
                      <a:lumMod val="25000"/>
                    </a:schemeClr>
                  </a:solidFill>
                  <a:latin typeface="+mn-ea"/>
                </a:endParaRPr>
              </a:p>
            </p:txBody>
          </p:sp>
          <p:sp>
            <p:nvSpPr>
              <p:cNvPr id="16" name="叶子2"/>
              <p:cNvSpPr/>
              <p:nvPr>
                <p:custDataLst>
                  <p:tags r:id="rId14"/>
                </p:custDataLst>
              </p:nvPr>
            </p:nvSpPr>
            <p:spPr bwMode="auto">
              <a:xfrm rot="669225">
                <a:off x="880464" y="2626543"/>
                <a:ext cx="1209853" cy="1198035"/>
              </a:xfrm>
              <a:custGeom>
                <a:avLst/>
                <a:gdLst>
                  <a:gd name="T0" fmla="*/ 16 w 113"/>
                  <a:gd name="T1" fmla="*/ 0 h 121"/>
                  <a:gd name="T2" fmla="*/ 0 w 113"/>
                  <a:gd name="T3" fmla="*/ 32 h 121"/>
                  <a:gd name="T4" fmla="*/ 108 w 113"/>
                  <a:gd name="T5" fmla="*/ 121 h 121"/>
                  <a:gd name="T6" fmla="*/ 113 w 113"/>
                  <a:gd name="T7" fmla="*/ 80 h 121"/>
                  <a:gd name="T8" fmla="*/ 16 w 113"/>
                  <a:gd name="T9" fmla="*/ 0 h 121"/>
                </a:gdLst>
                <a:ahLst/>
                <a:cxnLst>
                  <a:cxn ang="0">
                    <a:pos x="T0" y="T1"/>
                  </a:cxn>
                  <a:cxn ang="0">
                    <a:pos x="T2" y="T3"/>
                  </a:cxn>
                  <a:cxn ang="0">
                    <a:pos x="T4" y="T5"/>
                  </a:cxn>
                  <a:cxn ang="0">
                    <a:pos x="T6" y="T7"/>
                  </a:cxn>
                  <a:cxn ang="0">
                    <a:pos x="T8" y="T9"/>
                  </a:cxn>
                </a:cxnLst>
                <a:rect l="0" t="0" r="r" b="b"/>
                <a:pathLst>
                  <a:path w="113" h="121">
                    <a:moveTo>
                      <a:pt x="16" y="0"/>
                    </a:moveTo>
                    <a:cubicBezTo>
                      <a:pt x="9" y="10"/>
                      <a:pt x="4" y="21"/>
                      <a:pt x="0" y="32"/>
                    </a:cubicBezTo>
                    <a:cubicBezTo>
                      <a:pt x="42" y="43"/>
                      <a:pt x="82" y="75"/>
                      <a:pt x="108" y="121"/>
                    </a:cubicBezTo>
                    <a:cubicBezTo>
                      <a:pt x="110" y="107"/>
                      <a:pt x="112" y="94"/>
                      <a:pt x="113" y="80"/>
                    </a:cubicBezTo>
                    <a:cubicBezTo>
                      <a:pt x="93" y="40"/>
                      <a:pt x="56" y="12"/>
                      <a:pt x="16" y="0"/>
                    </a:cubicBezTo>
                    <a:close/>
                  </a:path>
                </a:pathLst>
              </a:custGeom>
              <a:solidFill>
                <a:schemeClr val="accent1"/>
              </a:solidFill>
              <a:ln>
                <a:noFill/>
              </a:ln>
            </p:spPr>
            <p:txBody>
              <a:bodyPr vert="horz" wrap="square" lIns="91440" tIns="45720" rIns="91440" bIns="45720" numCol="1" anchor="t" anchorCtr="0" compatLnSpc="1"/>
              <a:p>
                <a:endParaRPr lang="en-US">
                  <a:solidFill>
                    <a:schemeClr val="bg2">
                      <a:lumMod val="25000"/>
                    </a:schemeClr>
                  </a:solidFill>
                  <a:latin typeface="+mn-ea"/>
                </a:endParaRPr>
              </a:p>
            </p:txBody>
          </p:sp>
          <p:sp>
            <p:nvSpPr>
              <p:cNvPr id="17" name="叶子2"/>
              <p:cNvSpPr/>
              <p:nvPr>
                <p:custDataLst>
                  <p:tags r:id="rId15"/>
                </p:custDataLst>
              </p:nvPr>
            </p:nvSpPr>
            <p:spPr bwMode="auto">
              <a:xfrm rot="669225">
                <a:off x="2021868" y="1238640"/>
                <a:ext cx="471638" cy="644361"/>
              </a:xfrm>
              <a:custGeom>
                <a:avLst/>
                <a:gdLst>
                  <a:gd name="T0" fmla="*/ 0 w 44"/>
                  <a:gd name="T1" fmla="*/ 0 h 65"/>
                  <a:gd name="T2" fmla="*/ 1 w 44"/>
                  <a:gd name="T3" fmla="*/ 28 h 65"/>
                  <a:gd name="T4" fmla="*/ 44 w 44"/>
                  <a:gd name="T5" fmla="*/ 65 h 65"/>
                  <a:gd name="T6" fmla="*/ 22 w 44"/>
                  <a:gd name="T7" fmla="*/ 12 h 65"/>
                  <a:gd name="T8" fmla="*/ 0 w 44"/>
                  <a:gd name="T9" fmla="*/ 0 h 65"/>
                </a:gdLst>
                <a:ahLst/>
                <a:cxnLst>
                  <a:cxn ang="0">
                    <a:pos x="T0" y="T1"/>
                  </a:cxn>
                  <a:cxn ang="0">
                    <a:pos x="T2" y="T3"/>
                  </a:cxn>
                  <a:cxn ang="0">
                    <a:pos x="T4" y="T5"/>
                  </a:cxn>
                  <a:cxn ang="0">
                    <a:pos x="T6" y="T7"/>
                  </a:cxn>
                  <a:cxn ang="0">
                    <a:pos x="T8" y="T9"/>
                  </a:cxn>
                </a:cxnLst>
                <a:rect l="0" t="0" r="r" b="b"/>
                <a:pathLst>
                  <a:path w="44" h="65">
                    <a:moveTo>
                      <a:pt x="0" y="0"/>
                    </a:moveTo>
                    <a:cubicBezTo>
                      <a:pt x="1" y="7"/>
                      <a:pt x="2" y="17"/>
                      <a:pt x="1" y="28"/>
                    </a:cubicBezTo>
                    <a:cubicBezTo>
                      <a:pt x="19" y="38"/>
                      <a:pt x="35" y="50"/>
                      <a:pt x="44" y="65"/>
                    </a:cubicBezTo>
                    <a:cubicBezTo>
                      <a:pt x="39" y="46"/>
                      <a:pt x="32" y="28"/>
                      <a:pt x="22" y="12"/>
                    </a:cubicBezTo>
                    <a:cubicBezTo>
                      <a:pt x="16" y="6"/>
                      <a:pt x="8" y="2"/>
                      <a:pt x="0" y="0"/>
                    </a:cubicBezTo>
                    <a:close/>
                  </a:path>
                </a:pathLst>
              </a:custGeom>
              <a:solidFill>
                <a:schemeClr val="accent1"/>
              </a:solidFill>
              <a:ln>
                <a:noFill/>
              </a:ln>
            </p:spPr>
            <p:txBody>
              <a:bodyPr vert="horz" wrap="square" lIns="91440" tIns="45720" rIns="91440" bIns="45720" numCol="1" anchor="t" anchorCtr="0" compatLnSpc="1"/>
              <a:p>
                <a:endParaRPr lang="en-US">
                  <a:solidFill>
                    <a:schemeClr val="bg2">
                      <a:lumMod val="25000"/>
                    </a:schemeClr>
                  </a:solidFill>
                  <a:latin typeface="+mn-ea"/>
                </a:endParaRPr>
              </a:p>
            </p:txBody>
          </p:sp>
          <p:sp>
            <p:nvSpPr>
              <p:cNvPr id="18" name="叶子2"/>
              <p:cNvSpPr/>
              <p:nvPr>
                <p:custDataLst>
                  <p:tags r:id="rId16"/>
                </p:custDataLst>
              </p:nvPr>
            </p:nvSpPr>
            <p:spPr bwMode="auto">
              <a:xfrm rot="669225">
                <a:off x="701385" y="2930517"/>
                <a:ext cx="1252575" cy="1248948"/>
              </a:xfrm>
              <a:custGeom>
                <a:avLst/>
                <a:gdLst>
                  <a:gd name="T0" fmla="*/ 10 w 117"/>
                  <a:gd name="T1" fmla="*/ 0 h 126"/>
                  <a:gd name="T2" fmla="*/ 0 w 117"/>
                  <a:gd name="T3" fmla="*/ 55 h 126"/>
                  <a:gd name="T4" fmla="*/ 116 w 117"/>
                  <a:gd name="T5" fmla="*/ 126 h 126"/>
                  <a:gd name="T6" fmla="*/ 117 w 117"/>
                  <a:gd name="T7" fmla="*/ 99 h 126"/>
                  <a:gd name="T8" fmla="*/ 10 w 117"/>
                  <a:gd name="T9" fmla="*/ 0 h 126"/>
                </a:gdLst>
                <a:ahLst/>
                <a:cxnLst>
                  <a:cxn ang="0">
                    <a:pos x="T0" y="T1"/>
                  </a:cxn>
                  <a:cxn ang="0">
                    <a:pos x="T2" y="T3"/>
                  </a:cxn>
                  <a:cxn ang="0">
                    <a:pos x="T4" y="T5"/>
                  </a:cxn>
                  <a:cxn ang="0">
                    <a:pos x="T6" y="T7"/>
                  </a:cxn>
                  <a:cxn ang="0">
                    <a:pos x="T8" y="T9"/>
                  </a:cxn>
                </a:cxnLst>
                <a:rect l="0" t="0" r="r" b="b"/>
                <a:pathLst>
                  <a:path w="117" h="126">
                    <a:moveTo>
                      <a:pt x="10" y="0"/>
                    </a:moveTo>
                    <a:cubicBezTo>
                      <a:pt x="4" y="18"/>
                      <a:pt x="1" y="37"/>
                      <a:pt x="0" y="55"/>
                    </a:cubicBezTo>
                    <a:cubicBezTo>
                      <a:pt x="46" y="62"/>
                      <a:pt x="89" y="87"/>
                      <a:pt x="116" y="126"/>
                    </a:cubicBezTo>
                    <a:cubicBezTo>
                      <a:pt x="116" y="117"/>
                      <a:pt x="117" y="108"/>
                      <a:pt x="117" y="99"/>
                    </a:cubicBezTo>
                    <a:cubicBezTo>
                      <a:pt x="95" y="50"/>
                      <a:pt x="54" y="14"/>
                      <a:pt x="10" y="0"/>
                    </a:cubicBezTo>
                    <a:close/>
                  </a:path>
                </a:pathLst>
              </a:custGeom>
              <a:solidFill>
                <a:schemeClr val="accent1"/>
              </a:solidFill>
              <a:ln>
                <a:noFill/>
              </a:ln>
            </p:spPr>
            <p:txBody>
              <a:bodyPr vert="horz" wrap="square" lIns="91440" tIns="45720" rIns="91440" bIns="45720" numCol="1" anchor="t" anchorCtr="0" compatLnSpc="1"/>
              <a:p>
                <a:endParaRPr lang="en-US">
                  <a:solidFill>
                    <a:schemeClr val="bg2">
                      <a:lumMod val="25000"/>
                    </a:schemeClr>
                  </a:solidFill>
                  <a:latin typeface="+mn-ea"/>
                </a:endParaRPr>
              </a:p>
            </p:txBody>
          </p:sp>
          <p:sp>
            <p:nvSpPr>
              <p:cNvPr id="19" name="叶子2"/>
              <p:cNvSpPr/>
              <p:nvPr>
                <p:custDataLst>
                  <p:tags r:id="rId17"/>
                </p:custDataLst>
              </p:nvPr>
            </p:nvSpPr>
            <p:spPr bwMode="auto">
              <a:xfrm rot="669225">
                <a:off x="2029257" y="1016044"/>
                <a:ext cx="278539" cy="278428"/>
              </a:xfrm>
              <a:custGeom>
                <a:avLst/>
                <a:gdLst>
                  <a:gd name="T0" fmla="*/ 26 w 26"/>
                  <a:gd name="T1" fmla="*/ 28 h 28"/>
                  <a:gd name="T2" fmla="*/ 0 w 26"/>
                  <a:gd name="T3" fmla="*/ 0 h 28"/>
                  <a:gd name="T4" fmla="*/ 7 w 26"/>
                  <a:gd name="T5" fmla="*/ 20 h 28"/>
                  <a:gd name="T6" fmla="*/ 26 w 26"/>
                  <a:gd name="T7" fmla="*/ 28 h 28"/>
                </a:gdLst>
                <a:ahLst/>
                <a:cxnLst>
                  <a:cxn ang="0">
                    <a:pos x="T0" y="T1"/>
                  </a:cxn>
                  <a:cxn ang="0">
                    <a:pos x="T2" y="T3"/>
                  </a:cxn>
                  <a:cxn ang="0">
                    <a:pos x="T4" y="T5"/>
                  </a:cxn>
                  <a:cxn ang="0">
                    <a:pos x="T6" y="T7"/>
                  </a:cxn>
                </a:cxnLst>
                <a:rect l="0" t="0" r="r" b="b"/>
                <a:pathLst>
                  <a:path w="26" h="28">
                    <a:moveTo>
                      <a:pt x="26" y="28"/>
                    </a:moveTo>
                    <a:cubicBezTo>
                      <a:pt x="19" y="18"/>
                      <a:pt x="10" y="8"/>
                      <a:pt x="0" y="0"/>
                    </a:cubicBezTo>
                    <a:cubicBezTo>
                      <a:pt x="0" y="0"/>
                      <a:pt x="5" y="7"/>
                      <a:pt x="7" y="20"/>
                    </a:cubicBezTo>
                    <a:cubicBezTo>
                      <a:pt x="14" y="21"/>
                      <a:pt x="20" y="23"/>
                      <a:pt x="26" y="28"/>
                    </a:cubicBezTo>
                    <a:close/>
                  </a:path>
                </a:pathLst>
              </a:custGeom>
              <a:solidFill>
                <a:schemeClr val="accent1"/>
              </a:solidFill>
              <a:ln>
                <a:noFill/>
              </a:ln>
            </p:spPr>
            <p:txBody>
              <a:bodyPr vert="horz" wrap="square" lIns="91440" tIns="45720" rIns="91440" bIns="45720" numCol="1" anchor="t" anchorCtr="0" compatLnSpc="1"/>
              <a:p>
                <a:endParaRPr lang="en-US">
                  <a:solidFill>
                    <a:schemeClr val="bg2">
                      <a:lumMod val="25000"/>
                    </a:schemeClr>
                  </a:solidFill>
                  <a:latin typeface="+mn-ea"/>
                </a:endParaRPr>
              </a:p>
            </p:txBody>
          </p:sp>
          <p:sp>
            <p:nvSpPr>
              <p:cNvPr id="20" name="叶子2"/>
              <p:cNvSpPr/>
              <p:nvPr>
                <p:custDataLst>
                  <p:tags r:id="rId18"/>
                </p:custDataLst>
              </p:nvPr>
            </p:nvSpPr>
            <p:spPr bwMode="auto">
              <a:xfrm rot="669225">
                <a:off x="628859" y="4074228"/>
                <a:ext cx="1144918" cy="672999"/>
              </a:xfrm>
              <a:custGeom>
                <a:avLst/>
                <a:gdLst>
                  <a:gd name="T0" fmla="*/ 0 w 107"/>
                  <a:gd name="T1" fmla="*/ 0 h 68"/>
                  <a:gd name="T2" fmla="*/ 27 w 107"/>
                  <a:gd name="T3" fmla="*/ 45 h 68"/>
                  <a:gd name="T4" fmla="*/ 107 w 107"/>
                  <a:gd name="T5" fmla="*/ 68 h 68"/>
                  <a:gd name="T6" fmla="*/ 0 w 107"/>
                  <a:gd name="T7" fmla="*/ 0 h 68"/>
                </a:gdLst>
                <a:ahLst/>
                <a:cxnLst>
                  <a:cxn ang="0">
                    <a:pos x="T0" y="T1"/>
                  </a:cxn>
                  <a:cxn ang="0">
                    <a:pos x="T2" y="T3"/>
                  </a:cxn>
                  <a:cxn ang="0">
                    <a:pos x="T4" y="T5"/>
                  </a:cxn>
                  <a:cxn ang="0">
                    <a:pos x="T6" y="T7"/>
                  </a:cxn>
                </a:cxnLst>
                <a:rect l="0" t="0" r="r" b="b"/>
                <a:pathLst>
                  <a:path w="107" h="68">
                    <a:moveTo>
                      <a:pt x="0" y="0"/>
                    </a:moveTo>
                    <a:cubicBezTo>
                      <a:pt x="7" y="17"/>
                      <a:pt x="16" y="32"/>
                      <a:pt x="27" y="45"/>
                    </a:cubicBezTo>
                    <a:cubicBezTo>
                      <a:pt x="52" y="45"/>
                      <a:pt x="88" y="53"/>
                      <a:pt x="107" y="68"/>
                    </a:cubicBezTo>
                    <a:cubicBezTo>
                      <a:pt x="83" y="33"/>
                      <a:pt x="43" y="10"/>
                      <a:pt x="0" y="0"/>
                    </a:cubicBezTo>
                    <a:close/>
                  </a:path>
                </a:pathLst>
              </a:custGeom>
              <a:solidFill>
                <a:schemeClr val="accent1"/>
              </a:solidFill>
              <a:ln>
                <a:noFill/>
              </a:ln>
            </p:spPr>
            <p:txBody>
              <a:bodyPr vert="horz" wrap="square" lIns="91440" tIns="45720" rIns="91440" bIns="45720" numCol="1" anchor="t" anchorCtr="0" compatLnSpc="1"/>
              <a:p>
                <a:endParaRPr lang="en-US">
                  <a:solidFill>
                    <a:schemeClr val="bg2">
                      <a:lumMod val="25000"/>
                    </a:schemeClr>
                  </a:solidFill>
                  <a:latin typeface="+mn-ea"/>
                </a:endParaRPr>
              </a:p>
            </p:txBody>
          </p:sp>
          <p:sp>
            <p:nvSpPr>
              <p:cNvPr id="21" name="叶子2"/>
              <p:cNvSpPr/>
              <p:nvPr>
                <p:custDataLst>
                  <p:tags r:id="rId19"/>
                </p:custDataLst>
              </p:nvPr>
            </p:nvSpPr>
            <p:spPr bwMode="auto">
              <a:xfrm rot="669225">
                <a:off x="864472" y="4579557"/>
                <a:ext cx="943276" cy="396163"/>
              </a:xfrm>
              <a:custGeom>
                <a:avLst/>
                <a:gdLst>
                  <a:gd name="T0" fmla="*/ 86 w 88"/>
                  <a:gd name="T1" fmla="*/ 33 h 40"/>
                  <a:gd name="T2" fmla="*/ 85 w 88"/>
                  <a:gd name="T3" fmla="*/ 33 h 40"/>
                  <a:gd name="T4" fmla="*/ 0 w 88"/>
                  <a:gd name="T5" fmla="*/ 0 h 40"/>
                  <a:gd name="T6" fmla="*/ 0 w 88"/>
                  <a:gd name="T7" fmla="*/ 0 h 40"/>
                  <a:gd name="T8" fmla="*/ 88 w 88"/>
                  <a:gd name="T9" fmla="*/ 40 h 40"/>
                  <a:gd name="T10" fmla="*/ 86 w 88"/>
                  <a:gd name="T11" fmla="*/ 33 h 40"/>
                </a:gdLst>
                <a:ahLst/>
                <a:cxnLst>
                  <a:cxn ang="0">
                    <a:pos x="T0" y="T1"/>
                  </a:cxn>
                  <a:cxn ang="0">
                    <a:pos x="T2" y="T3"/>
                  </a:cxn>
                  <a:cxn ang="0">
                    <a:pos x="T4" y="T5"/>
                  </a:cxn>
                  <a:cxn ang="0">
                    <a:pos x="T6" y="T7"/>
                  </a:cxn>
                  <a:cxn ang="0">
                    <a:pos x="T8" y="T9"/>
                  </a:cxn>
                  <a:cxn ang="0">
                    <a:pos x="T10" y="T11"/>
                  </a:cxn>
                </a:cxnLst>
                <a:rect l="0" t="0" r="r" b="b"/>
                <a:pathLst>
                  <a:path w="88" h="40">
                    <a:moveTo>
                      <a:pt x="86" y="33"/>
                    </a:moveTo>
                    <a:cubicBezTo>
                      <a:pt x="85" y="33"/>
                      <a:pt x="85" y="33"/>
                      <a:pt x="85" y="33"/>
                    </a:cubicBezTo>
                    <a:cubicBezTo>
                      <a:pt x="80" y="28"/>
                      <a:pt x="46" y="1"/>
                      <a:pt x="0" y="0"/>
                    </a:cubicBezTo>
                    <a:cubicBezTo>
                      <a:pt x="0" y="0"/>
                      <a:pt x="0" y="0"/>
                      <a:pt x="0" y="0"/>
                    </a:cubicBezTo>
                    <a:cubicBezTo>
                      <a:pt x="22" y="24"/>
                      <a:pt x="52" y="39"/>
                      <a:pt x="88" y="40"/>
                    </a:cubicBezTo>
                    <a:cubicBezTo>
                      <a:pt x="87" y="37"/>
                      <a:pt x="86" y="35"/>
                      <a:pt x="86" y="33"/>
                    </a:cubicBezTo>
                    <a:close/>
                  </a:path>
                </a:pathLst>
              </a:custGeom>
              <a:solidFill>
                <a:schemeClr val="accent1"/>
              </a:solidFill>
              <a:ln>
                <a:noFill/>
              </a:ln>
            </p:spPr>
            <p:txBody>
              <a:bodyPr vert="horz" wrap="square" lIns="91440" tIns="45720" rIns="91440" bIns="45720" numCol="1" anchor="t" anchorCtr="0" compatLnSpc="1"/>
              <a:p>
                <a:endParaRPr lang="en-US">
                  <a:solidFill>
                    <a:schemeClr val="bg2">
                      <a:lumMod val="25000"/>
                    </a:schemeClr>
                  </a:solidFill>
                  <a:latin typeface="+mn-ea"/>
                </a:endParaRPr>
              </a:p>
            </p:txBody>
          </p:sp>
          <p:sp>
            <p:nvSpPr>
              <p:cNvPr id="22" name="叶子2"/>
              <p:cNvSpPr/>
              <p:nvPr>
                <p:custDataLst>
                  <p:tags r:id="rId20"/>
                </p:custDataLst>
              </p:nvPr>
            </p:nvSpPr>
            <p:spPr bwMode="auto">
              <a:xfrm rot="669225">
                <a:off x="1147713" y="2202489"/>
                <a:ext cx="1112450" cy="1158259"/>
              </a:xfrm>
              <a:custGeom>
                <a:avLst/>
                <a:gdLst>
                  <a:gd name="T0" fmla="*/ 99 w 104"/>
                  <a:gd name="T1" fmla="*/ 117 h 117"/>
                  <a:gd name="T2" fmla="*/ 104 w 104"/>
                  <a:gd name="T3" fmla="*/ 85 h 117"/>
                  <a:gd name="T4" fmla="*/ 30 w 104"/>
                  <a:gd name="T5" fmla="*/ 0 h 117"/>
                  <a:gd name="T6" fmla="*/ 9 w 104"/>
                  <a:gd name="T7" fmla="*/ 33 h 117"/>
                  <a:gd name="T8" fmla="*/ 0 w 104"/>
                  <a:gd name="T9" fmla="*/ 45 h 117"/>
                  <a:gd name="T10" fmla="*/ 99 w 104"/>
                  <a:gd name="T11" fmla="*/ 117 h 117"/>
                </a:gdLst>
                <a:ahLst/>
                <a:cxnLst>
                  <a:cxn ang="0">
                    <a:pos x="T0" y="T1"/>
                  </a:cxn>
                  <a:cxn ang="0">
                    <a:pos x="T2" y="T3"/>
                  </a:cxn>
                  <a:cxn ang="0">
                    <a:pos x="T4" y="T5"/>
                  </a:cxn>
                  <a:cxn ang="0">
                    <a:pos x="T6" y="T7"/>
                  </a:cxn>
                  <a:cxn ang="0">
                    <a:pos x="T8" y="T9"/>
                  </a:cxn>
                  <a:cxn ang="0">
                    <a:pos x="T10" y="T11"/>
                  </a:cxn>
                </a:cxnLst>
                <a:rect l="0" t="0" r="r" b="b"/>
                <a:pathLst>
                  <a:path w="104" h="117">
                    <a:moveTo>
                      <a:pt x="99" y="117"/>
                    </a:moveTo>
                    <a:cubicBezTo>
                      <a:pt x="100" y="106"/>
                      <a:pt x="102" y="95"/>
                      <a:pt x="104" y="85"/>
                    </a:cubicBezTo>
                    <a:cubicBezTo>
                      <a:pt x="100" y="58"/>
                      <a:pt x="71" y="26"/>
                      <a:pt x="30" y="0"/>
                    </a:cubicBezTo>
                    <a:cubicBezTo>
                      <a:pt x="24" y="10"/>
                      <a:pt x="17" y="21"/>
                      <a:pt x="9" y="33"/>
                    </a:cubicBezTo>
                    <a:cubicBezTo>
                      <a:pt x="6" y="37"/>
                      <a:pt x="3" y="41"/>
                      <a:pt x="0" y="45"/>
                    </a:cubicBezTo>
                    <a:cubicBezTo>
                      <a:pt x="39" y="55"/>
                      <a:pt x="76" y="80"/>
                      <a:pt x="99" y="117"/>
                    </a:cubicBezTo>
                    <a:close/>
                  </a:path>
                </a:pathLst>
              </a:custGeom>
              <a:solidFill>
                <a:schemeClr val="accent1"/>
              </a:solidFill>
              <a:ln>
                <a:noFill/>
              </a:ln>
            </p:spPr>
            <p:txBody>
              <a:bodyPr vert="horz" wrap="square" lIns="91440" tIns="45720" rIns="91440" bIns="45720" numCol="1" anchor="t" anchorCtr="0" compatLnSpc="1"/>
              <a:p>
                <a:endParaRPr lang="en-US">
                  <a:solidFill>
                    <a:schemeClr val="bg2">
                      <a:lumMod val="25000"/>
                    </a:schemeClr>
                  </a:solidFill>
                  <a:latin typeface="+mn-ea"/>
                </a:endParaRPr>
              </a:p>
            </p:txBody>
          </p:sp>
          <p:sp>
            <p:nvSpPr>
              <p:cNvPr id="23" name="叶子2"/>
              <p:cNvSpPr/>
              <p:nvPr>
                <p:custDataLst>
                  <p:tags r:id="rId21"/>
                </p:custDataLst>
              </p:nvPr>
            </p:nvSpPr>
            <p:spPr bwMode="auto">
              <a:xfrm rot="669225">
                <a:off x="593976" y="3469423"/>
                <a:ext cx="1285042" cy="1188489"/>
              </a:xfrm>
              <a:custGeom>
                <a:avLst/>
                <a:gdLst>
                  <a:gd name="T0" fmla="*/ 120 w 120"/>
                  <a:gd name="T1" fmla="*/ 120 h 120"/>
                  <a:gd name="T2" fmla="*/ 119 w 120"/>
                  <a:gd name="T3" fmla="*/ 120 h 120"/>
                  <a:gd name="T4" fmla="*/ 116 w 120"/>
                  <a:gd name="T5" fmla="*/ 84 h 120"/>
                  <a:gd name="T6" fmla="*/ 0 w 120"/>
                  <a:gd name="T7" fmla="*/ 0 h 120"/>
                  <a:gd name="T8" fmla="*/ 10 w 120"/>
                  <a:gd name="T9" fmla="*/ 59 h 120"/>
                  <a:gd name="T10" fmla="*/ 120 w 120"/>
                  <a:gd name="T11" fmla="*/ 120 h 120"/>
                </a:gdLst>
                <a:ahLst/>
                <a:cxnLst>
                  <a:cxn ang="0">
                    <a:pos x="T0" y="T1"/>
                  </a:cxn>
                  <a:cxn ang="0">
                    <a:pos x="T2" y="T3"/>
                  </a:cxn>
                  <a:cxn ang="0">
                    <a:pos x="T4" y="T5"/>
                  </a:cxn>
                  <a:cxn ang="0">
                    <a:pos x="T6" y="T7"/>
                  </a:cxn>
                  <a:cxn ang="0">
                    <a:pos x="T8" y="T9"/>
                  </a:cxn>
                  <a:cxn ang="0">
                    <a:pos x="T10" y="T11"/>
                  </a:cxn>
                </a:cxnLst>
                <a:rect l="0" t="0" r="r" b="b"/>
                <a:pathLst>
                  <a:path w="120" h="120">
                    <a:moveTo>
                      <a:pt x="120" y="120"/>
                    </a:moveTo>
                    <a:cubicBezTo>
                      <a:pt x="119" y="120"/>
                      <a:pt x="119" y="120"/>
                      <a:pt x="119" y="120"/>
                    </a:cubicBezTo>
                    <a:cubicBezTo>
                      <a:pt x="117" y="108"/>
                      <a:pt x="116" y="96"/>
                      <a:pt x="116" y="84"/>
                    </a:cubicBezTo>
                    <a:cubicBezTo>
                      <a:pt x="93" y="41"/>
                      <a:pt x="49" y="11"/>
                      <a:pt x="0" y="0"/>
                    </a:cubicBezTo>
                    <a:cubicBezTo>
                      <a:pt x="0" y="21"/>
                      <a:pt x="3" y="41"/>
                      <a:pt x="10" y="59"/>
                    </a:cubicBezTo>
                    <a:cubicBezTo>
                      <a:pt x="52" y="67"/>
                      <a:pt x="92" y="87"/>
                      <a:pt x="120" y="120"/>
                    </a:cubicBezTo>
                    <a:close/>
                  </a:path>
                </a:pathLst>
              </a:custGeom>
              <a:solidFill>
                <a:schemeClr val="accent1"/>
              </a:solidFill>
              <a:ln>
                <a:noFill/>
              </a:ln>
            </p:spPr>
            <p:txBody>
              <a:bodyPr vert="horz" wrap="square" lIns="91440" tIns="45720" rIns="91440" bIns="45720" numCol="1" anchor="t" anchorCtr="0" compatLnSpc="1"/>
              <a:p>
                <a:endParaRPr lang="en-US">
                  <a:solidFill>
                    <a:schemeClr val="bg2">
                      <a:lumMod val="25000"/>
                    </a:schemeClr>
                  </a:solidFill>
                  <a:latin typeface="+mn-ea"/>
                </a:endParaRPr>
              </a:p>
            </p:txBody>
          </p:sp>
          <p:sp>
            <p:nvSpPr>
              <p:cNvPr id="24" name="叶子1"/>
              <p:cNvSpPr/>
              <p:nvPr>
                <p:custDataLst>
                  <p:tags r:id="rId22"/>
                </p:custDataLst>
              </p:nvPr>
            </p:nvSpPr>
            <p:spPr bwMode="auto">
              <a:xfrm rot="669225">
                <a:off x="1686688" y="5089547"/>
                <a:ext cx="534864" cy="653908"/>
              </a:xfrm>
              <a:custGeom>
                <a:avLst/>
                <a:gdLst>
                  <a:gd name="T0" fmla="*/ 47 w 50"/>
                  <a:gd name="T1" fmla="*/ 51 h 66"/>
                  <a:gd name="T2" fmla="*/ 14 w 50"/>
                  <a:gd name="T3" fmla="*/ 0 h 66"/>
                  <a:gd name="T4" fmla="*/ 8 w 50"/>
                  <a:gd name="T5" fmla="*/ 0 h 66"/>
                  <a:gd name="T6" fmla="*/ 0 w 50"/>
                  <a:gd name="T7" fmla="*/ 1 h 66"/>
                  <a:gd name="T8" fmla="*/ 36 w 50"/>
                  <a:gd name="T9" fmla="*/ 62 h 66"/>
                  <a:gd name="T10" fmla="*/ 46 w 50"/>
                  <a:gd name="T11" fmla="*/ 62 h 66"/>
                  <a:gd name="T12" fmla="*/ 47 w 50"/>
                  <a:gd name="T13" fmla="*/ 51 h 66"/>
                </a:gdLst>
                <a:ahLst/>
                <a:cxnLst>
                  <a:cxn ang="0">
                    <a:pos x="T0" y="T1"/>
                  </a:cxn>
                  <a:cxn ang="0">
                    <a:pos x="T2" y="T3"/>
                  </a:cxn>
                  <a:cxn ang="0">
                    <a:pos x="T4" y="T5"/>
                  </a:cxn>
                  <a:cxn ang="0">
                    <a:pos x="T6" y="T7"/>
                  </a:cxn>
                  <a:cxn ang="0">
                    <a:pos x="T8" y="T9"/>
                  </a:cxn>
                  <a:cxn ang="0">
                    <a:pos x="T10" y="T11"/>
                  </a:cxn>
                  <a:cxn ang="0">
                    <a:pos x="T12" y="T13"/>
                  </a:cxn>
                </a:cxnLst>
                <a:rect l="0" t="0" r="r" b="b"/>
                <a:pathLst>
                  <a:path w="50" h="66">
                    <a:moveTo>
                      <a:pt x="47" y="51"/>
                    </a:moveTo>
                    <a:cubicBezTo>
                      <a:pt x="33" y="36"/>
                      <a:pt x="22" y="19"/>
                      <a:pt x="14" y="0"/>
                    </a:cubicBezTo>
                    <a:cubicBezTo>
                      <a:pt x="10" y="1"/>
                      <a:pt x="8" y="0"/>
                      <a:pt x="8" y="0"/>
                    </a:cubicBezTo>
                    <a:cubicBezTo>
                      <a:pt x="5" y="1"/>
                      <a:pt x="3" y="1"/>
                      <a:pt x="0" y="1"/>
                    </a:cubicBezTo>
                    <a:cubicBezTo>
                      <a:pt x="8" y="23"/>
                      <a:pt x="20" y="44"/>
                      <a:pt x="36" y="62"/>
                    </a:cubicBezTo>
                    <a:cubicBezTo>
                      <a:pt x="36" y="62"/>
                      <a:pt x="41" y="66"/>
                      <a:pt x="46" y="62"/>
                    </a:cubicBezTo>
                    <a:cubicBezTo>
                      <a:pt x="50" y="57"/>
                      <a:pt x="47" y="51"/>
                      <a:pt x="47" y="51"/>
                    </a:cubicBezTo>
                    <a:close/>
                  </a:path>
                </a:pathLst>
              </a:custGeom>
              <a:solidFill>
                <a:schemeClr val="accent1"/>
              </a:solidFill>
              <a:ln>
                <a:noFill/>
              </a:ln>
            </p:spPr>
            <p:txBody>
              <a:bodyPr vert="horz" wrap="square" lIns="91440" tIns="45720" rIns="91440" bIns="45720" numCol="1" anchor="t" anchorCtr="0" compatLnSpc="1"/>
              <a:p>
                <a:endParaRPr lang="en-US">
                  <a:solidFill>
                    <a:schemeClr val="bg2">
                      <a:lumMod val="25000"/>
                    </a:schemeClr>
                  </a:solidFill>
                  <a:latin typeface="+mn-ea"/>
                </a:endParaRPr>
              </a:p>
            </p:txBody>
          </p:sp>
        </p:grpSp>
      </p:gr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1687"/>
                                        </p:tgtEl>
                                        <p:attrNameLst>
                                          <p:attrName>style.visibility</p:attrName>
                                        </p:attrNameLst>
                                      </p:cBhvr>
                                      <p:to>
                                        <p:strVal val="visible"/>
                                      </p:to>
                                    </p:set>
                                    <p:anim calcmode="lin" valueType="num">
                                      <p:cBhvr additive="base">
                                        <p:cTn id="7" dur="500" fill="hold"/>
                                        <p:tgtEl>
                                          <p:spTgt spid="71687"/>
                                        </p:tgtEl>
                                        <p:attrNameLst>
                                          <p:attrName>ppt_x</p:attrName>
                                        </p:attrNameLst>
                                      </p:cBhvr>
                                      <p:tavLst>
                                        <p:tav tm="0">
                                          <p:val>
                                            <p:strVal val="#ppt_x"/>
                                          </p:val>
                                        </p:tav>
                                        <p:tav tm="100000">
                                          <p:val>
                                            <p:strVal val="#ppt_x"/>
                                          </p:val>
                                        </p:tav>
                                      </p:tavLst>
                                    </p:anim>
                                    <p:anim calcmode="lin" valueType="num">
                                      <p:cBhvr additive="base">
                                        <p:cTn id="8" dur="500" fill="hold"/>
                                        <p:tgtEl>
                                          <p:spTgt spid="7168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687" grpId="0" bldLvl="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4034" name="Rectangle 3"/>
          <p:cNvSpPr>
            <a:spLocks noGrp="1"/>
          </p:cNvSpPr>
          <p:nvPr>
            <p:ph idx="1"/>
          </p:nvPr>
        </p:nvSpPr>
        <p:spPr>
          <a:xfrm>
            <a:off x="1981200" y="533400"/>
            <a:ext cx="8229600" cy="1981200"/>
          </a:xfrm>
        </p:spPr>
        <p:txBody>
          <a:bodyPr vert="horz" wrap="square" lIns="91440" tIns="45720" rIns="91440" bIns="45720" anchor="t" anchorCtr="0"/>
          <a:p>
            <a:pPr eaLnBrk="1" hangingPunct="1">
              <a:lnSpc>
                <a:spcPct val="120000"/>
              </a:lnSpc>
              <a:buNone/>
            </a:pPr>
            <a:r>
              <a:rPr lang="en-US" altLang="zh-CN" sz="2800" b="1" dirty="0">
                <a:solidFill>
                  <a:srgbClr val="990099"/>
                </a:solidFill>
                <a:latin typeface="楷体_GB2312" pitchFamily="49" charset="-122"/>
                <a:ea typeface="楷体_GB2312" pitchFamily="49" charset="-122"/>
              </a:rPr>
              <a:t>(2)</a:t>
            </a:r>
            <a:r>
              <a:rPr lang="zh-CN" altLang="en-US" sz="2800" b="1" dirty="0">
                <a:solidFill>
                  <a:srgbClr val="990099"/>
                </a:solidFill>
                <a:latin typeface="楷体_GB2312" pitchFamily="49" charset="-122"/>
                <a:ea typeface="楷体_GB2312" pitchFamily="49" charset="-122"/>
              </a:rPr>
              <a:t>字符数据与整型数据可以相互赋值</a:t>
            </a:r>
            <a:endParaRPr lang="zh-CN" altLang="en-US" sz="2800" b="1" dirty="0">
              <a:solidFill>
                <a:srgbClr val="990099"/>
              </a:solidFill>
              <a:latin typeface="楷体_GB2312" pitchFamily="49" charset="-122"/>
              <a:ea typeface="楷体_GB2312" pitchFamily="49" charset="-122"/>
            </a:endParaRPr>
          </a:p>
          <a:p>
            <a:pPr eaLnBrk="1" hangingPunct="1">
              <a:lnSpc>
                <a:spcPct val="120000"/>
              </a:lnSpc>
              <a:buNone/>
            </a:pPr>
            <a:r>
              <a:rPr lang="en-US" altLang="zh-CN" sz="2800" b="1" dirty="0">
                <a:solidFill>
                  <a:srgbClr val="990099"/>
                </a:solidFill>
                <a:latin typeface="楷体_GB2312" pitchFamily="49" charset="-122"/>
                <a:ea typeface="楷体_GB2312" pitchFamily="49" charset="-122"/>
              </a:rPr>
              <a:t>(3)</a:t>
            </a:r>
            <a:r>
              <a:rPr lang="zh-CN" altLang="en-US" sz="2800" b="1" dirty="0">
                <a:solidFill>
                  <a:srgbClr val="990099"/>
                </a:solidFill>
                <a:latin typeface="楷体_GB2312" pitchFamily="49" charset="-122"/>
                <a:ea typeface="楷体_GB2312" pitchFamily="49" charset="-122"/>
              </a:rPr>
              <a:t>字符数据可以以字符形式输出，也可以用整型数形式输出。</a:t>
            </a:r>
            <a:endParaRPr lang="zh-CN" altLang="en-US" sz="2800" b="1" dirty="0">
              <a:solidFill>
                <a:srgbClr val="990099"/>
              </a:solidFill>
              <a:latin typeface="楷体_GB2312" pitchFamily="49" charset="-122"/>
              <a:ea typeface="楷体_GB2312" pitchFamily="49" charset="-122"/>
            </a:endParaRPr>
          </a:p>
          <a:p>
            <a:pPr eaLnBrk="1" hangingPunct="1">
              <a:buNone/>
            </a:pPr>
            <a:endParaRPr lang="en-US" altLang="zh-CN" dirty="0"/>
          </a:p>
        </p:txBody>
      </p:sp>
      <p:sp>
        <p:nvSpPr>
          <p:cNvPr id="44035" name="Text Box 5"/>
          <p:cNvSpPr txBox="1"/>
          <p:nvPr/>
        </p:nvSpPr>
        <p:spPr>
          <a:xfrm>
            <a:off x="2514600" y="2514600"/>
            <a:ext cx="5943600" cy="3753485"/>
          </a:xfrm>
          <a:prstGeom prst="rect">
            <a:avLst/>
          </a:prstGeom>
          <a:noFill/>
          <a:ln w="9525">
            <a:noFill/>
          </a:ln>
        </p:spPr>
        <p:txBody>
          <a:bodyPr>
            <a:spAutoFit/>
          </a:bodyPr>
          <a:p>
            <a:pPr>
              <a:spcBef>
                <a:spcPct val="50000"/>
              </a:spcBef>
            </a:pPr>
            <a:r>
              <a:rPr lang="en-US" altLang="zh-CN" sz="2800" b="1" dirty="0">
                <a:latin typeface="Times New Roman" panose="02020603050405020304" pitchFamily="18" charset="0"/>
              </a:rPr>
              <a:t>void main()</a:t>
            </a:r>
            <a:endParaRPr lang="en-US" altLang="zh-CN" sz="2800" b="1" dirty="0">
              <a:latin typeface="Times New Roman" panose="02020603050405020304" pitchFamily="18" charset="0"/>
            </a:endParaRPr>
          </a:p>
          <a:p>
            <a:pPr>
              <a:spcBef>
                <a:spcPct val="50000"/>
              </a:spcBef>
            </a:pPr>
            <a:r>
              <a:rPr lang="en-US" altLang="zh-CN" sz="2800" b="1" dirty="0">
                <a:latin typeface="Times New Roman" panose="02020603050405020304" pitchFamily="18" charset="0"/>
              </a:rPr>
              <a:t>{ int i;  char c;</a:t>
            </a:r>
            <a:endParaRPr lang="en-US" altLang="zh-CN" sz="2800" b="1" dirty="0">
              <a:latin typeface="Times New Roman" panose="02020603050405020304" pitchFamily="18" charset="0"/>
            </a:endParaRPr>
          </a:p>
          <a:p>
            <a:pPr>
              <a:spcBef>
                <a:spcPct val="50000"/>
              </a:spcBef>
            </a:pPr>
            <a:r>
              <a:rPr lang="en-US" altLang="zh-CN" sz="2800" b="1" dirty="0">
                <a:solidFill>
                  <a:srgbClr val="CC00FF"/>
                </a:solidFill>
                <a:latin typeface="Times New Roman" panose="02020603050405020304" pitchFamily="18" charset="0"/>
              </a:rPr>
              <a:t>  i=‘a’;     c=97;</a:t>
            </a:r>
            <a:endParaRPr lang="en-US" altLang="zh-CN" sz="2800" b="1" dirty="0">
              <a:solidFill>
                <a:srgbClr val="CC00FF"/>
              </a:solidFill>
              <a:latin typeface="Times New Roman" panose="02020603050405020304" pitchFamily="18" charset="0"/>
            </a:endParaRPr>
          </a:p>
          <a:p>
            <a:pPr>
              <a:spcBef>
                <a:spcPct val="50000"/>
              </a:spcBef>
            </a:pPr>
            <a:r>
              <a:rPr lang="en-US" altLang="zh-CN" sz="2800" b="1" dirty="0">
                <a:latin typeface="Times New Roman" panose="02020603050405020304" pitchFamily="18" charset="0"/>
              </a:rPr>
              <a:t>  printf(“%c,%d\n”,c,c);</a:t>
            </a:r>
            <a:endParaRPr lang="en-US" altLang="zh-CN" sz="2800" b="1" dirty="0">
              <a:latin typeface="Times New Roman" panose="02020603050405020304" pitchFamily="18" charset="0"/>
            </a:endParaRPr>
          </a:p>
          <a:p>
            <a:pPr>
              <a:spcBef>
                <a:spcPct val="50000"/>
              </a:spcBef>
            </a:pPr>
            <a:r>
              <a:rPr lang="en-US" altLang="zh-CN" sz="2800" b="1" dirty="0">
                <a:latin typeface="Times New Roman" panose="02020603050405020304" pitchFamily="18" charset="0"/>
              </a:rPr>
              <a:t>  printf(“%c,%d\n”,i,i);</a:t>
            </a:r>
            <a:endParaRPr lang="en-US" altLang="zh-CN" sz="2800" b="1" dirty="0">
              <a:latin typeface="Times New Roman" panose="02020603050405020304" pitchFamily="18" charset="0"/>
            </a:endParaRPr>
          </a:p>
          <a:p>
            <a:pPr>
              <a:spcBef>
                <a:spcPct val="50000"/>
              </a:spcBef>
            </a:pPr>
            <a:r>
              <a:rPr lang="en-US" altLang="zh-CN" sz="2800" b="1" dirty="0">
                <a:latin typeface="Times New Roman" panose="02020603050405020304" pitchFamily="18" charset="0"/>
              </a:rPr>
              <a:t>}</a:t>
            </a:r>
            <a:endParaRPr lang="en-US" altLang="zh-CN" sz="2800" b="1" dirty="0">
              <a:latin typeface="Times New Roman" panose="02020603050405020304" pitchFamily="18" charset="0"/>
            </a:endParaRPr>
          </a:p>
        </p:txBody>
      </p:sp>
      <p:sp>
        <p:nvSpPr>
          <p:cNvPr id="44036" name="Text Box 6"/>
          <p:cNvSpPr txBox="1"/>
          <p:nvPr/>
        </p:nvSpPr>
        <p:spPr>
          <a:xfrm>
            <a:off x="7086600" y="3200400"/>
            <a:ext cx="2362200" cy="1814830"/>
          </a:xfrm>
          <a:prstGeom prst="rect">
            <a:avLst/>
          </a:prstGeom>
          <a:noFill/>
          <a:ln w="9525" cap="flat" cmpd="sng">
            <a:solidFill>
              <a:srgbClr val="CC00FF"/>
            </a:solidFill>
            <a:prstDash val="solid"/>
            <a:miter/>
            <a:headEnd type="none" w="med" len="med"/>
            <a:tailEnd type="none" w="med" len="med"/>
          </a:ln>
        </p:spPr>
        <p:txBody>
          <a:bodyPr>
            <a:spAutoFit/>
          </a:bodyPr>
          <a:p>
            <a:pPr>
              <a:spcBef>
                <a:spcPct val="50000"/>
              </a:spcBef>
            </a:pPr>
            <a:r>
              <a:rPr lang="zh-CN" altLang="en-US" sz="2800" b="1" dirty="0">
                <a:solidFill>
                  <a:srgbClr val="CC00FF"/>
                </a:solidFill>
                <a:latin typeface="楷体_GB2312" pitchFamily="49" charset="-122"/>
                <a:ea typeface="楷体_GB2312" pitchFamily="49" charset="-122"/>
              </a:rPr>
              <a:t>等同于：</a:t>
            </a:r>
            <a:endParaRPr lang="zh-CN" altLang="en-US" sz="2800" b="1" dirty="0">
              <a:solidFill>
                <a:srgbClr val="CC00FF"/>
              </a:solidFill>
              <a:latin typeface="楷体_GB2312" pitchFamily="49" charset="-122"/>
              <a:ea typeface="楷体_GB2312" pitchFamily="49" charset="-122"/>
            </a:endParaRPr>
          </a:p>
          <a:p>
            <a:pPr>
              <a:spcBef>
                <a:spcPct val="50000"/>
              </a:spcBef>
            </a:pPr>
            <a:r>
              <a:rPr lang="en-US" altLang="zh-CN" sz="2800" b="1" dirty="0">
                <a:solidFill>
                  <a:srgbClr val="CC00FF"/>
                </a:solidFill>
                <a:latin typeface="楷体_GB2312" pitchFamily="49" charset="-122"/>
                <a:ea typeface="楷体_GB2312" pitchFamily="49" charset="-122"/>
              </a:rPr>
              <a:t>i=97;</a:t>
            </a:r>
            <a:endParaRPr lang="en-US" altLang="zh-CN" sz="2800" b="1" dirty="0">
              <a:solidFill>
                <a:srgbClr val="CC00FF"/>
              </a:solidFill>
              <a:latin typeface="楷体_GB2312" pitchFamily="49" charset="-122"/>
              <a:ea typeface="楷体_GB2312" pitchFamily="49" charset="-122"/>
            </a:endParaRPr>
          </a:p>
          <a:p>
            <a:pPr>
              <a:spcBef>
                <a:spcPct val="50000"/>
              </a:spcBef>
            </a:pPr>
            <a:r>
              <a:rPr lang="en-US" altLang="zh-CN" sz="2800" b="1" dirty="0">
                <a:solidFill>
                  <a:srgbClr val="CC00FF"/>
                </a:solidFill>
                <a:latin typeface="楷体_GB2312" pitchFamily="49" charset="-122"/>
                <a:ea typeface="楷体_GB2312" pitchFamily="49" charset="-122"/>
              </a:rPr>
              <a:t>c=</a:t>
            </a:r>
            <a:r>
              <a:rPr lang="en-US" altLang="zh-CN" sz="2800" b="1" dirty="0">
                <a:solidFill>
                  <a:srgbClr val="CC00FF"/>
                </a:solidFill>
                <a:latin typeface="Arial" panose="020B0604020202020204" pitchFamily="34" charset="0"/>
                <a:ea typeface="楷体_GB2312" pitchFamily="49" charset="-122"/>
              </a:rPr>
              <a:t>‘</a:t>
            </a:r>
            <a:r>
              <a:rPr lang="en-US" altLang="zh-CN" sz="2800" b="1" dirty="0">
                <a:solidFill>
                  <a:srgbClr val="CC00FF"/>
                </a:solidFill>
                <a:latin typeface="楷体_GB2312" pitchFamily="49" charset="-122"/>
                <a:ea typeface="楷体_GB2312" pitchFamily="49" charset="-122"/>
              </a:rPr>
              <a:t>a</a:t>
            </a:r>
            <a:r>
              <a:rPr lang="en-US" altLang="zh-CN" sz="2800" b="1" dirty="0">
                <a:solidFill>
                  <a:srgbClr val="CC00FF"/>
                </a:solidFill>
                <a:latin typeface="Arial" panose="020B0604020202020204" pitchFamily="34" charset="0"/>
                <a:ea typeface="楷体_GB2312" pitchFamily="49" charset="-122"/>
              </a:rPr>
              <a:t>’</a:t>
            </a:r>
            <a:r>
              <a:rPr lang="en-US" altLang="zh-CN" sz="2800" b="1" dirty="0">
                <a:solidFill>
                  <a:srgbClr val="CC00FF"/>
                </a:solidFill>
                <a:latin typeface="楷体_GB2312" pitchFamily="49" charset="-122"/>
                <a:ea typeface="楷体_GB2312" pitchFamily="49" charset="-122"/>
              </a:rPr>
              <a:t>;</a:t>
            </a:r>
            <a:endParaRPr lang="en-US" altLang="zh-CN" sz="2800" b="1" dirty="0">
              <a:solidFill>
                <a:srgbClr val="CC00FF"/>
              </a:solidFill>
              <a:latin typeface="楷体_GB2312" pitchFamily="49" charset="-122"/>
              <a:ea typeface="楷体_GB2312" pitchFamily="49" charset="-122"/>
            </a:endParaRPr>
          </a:p>
        </p:txBody>
      </p:sp>
    </p:spTree>
  </p:cSld>
  <p:clrMapOvr>
    <a:masterClrMapping/>
  </p:clrMapOvr>
  <p:transition spd="slow">
    <p:push dir="u"/>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5058" name="Rectangle 3"/>
          <p:cNvSpPr>
            <a:spLocks noGrp="1"/>
          </p:cNvSpPr>
          <p:nvPr>
            <p:ph idx="1"/>
          </p:nvPr>
        </p:nvSpPr>
        <p:spPr>
          <a:xfrm>
            <a:off x="1981200" y="228600"/>
            <a:ext cx="8229600" cy="4343400"/>
          </a:xfrm>
        </p:spPr>
        <p:txBody>
          <a:bodyPr vert="horz" wrap="square" lIns="91440" tIns="45720" rIns="91440" bIns="45720" anchor="t" anchorCtr="0"/>
          <a:p>
            <a:pPr eaLnBrk="1" hangingPunct="1">
              <a:lnSpc>
                <a:spcPct val="110000"/>
              </a:lnSpc>
              <a:buNone/>
            </a:pPr>
            <a:r>
              <a:rPr lang="zh-CN" altLang="en-US" sz="2800" b="1" dirty="0">
                <a:solidFill>
                  <a:srgbClr val="990099"/>
                </a:solidFill>
                <a:latin typeface="楷体_GB2312" pitchFamily="49" charset="-122"/>
                <a:ea typeface="楷体_GB2312" pitchFamily="49" charset="-122"/>
              </a:rPr>
              <a:t>例</a:t>
            </a:r>
            <a:r>
              <a:rPr lang="en-US" altLang="zh-CN" sz="2800" b="1" dirty="0">
                <a:solidFill>
                  <a:srgbClr val="990099"/>
                </a:solidFill>
                <a:latin typeface="楷体_GB2312" pitchFamily="49" charset="-122"/>
                <a:ea typeface="楷体_GB2312" pitchFamily="49" charset="-122"/>
              </a:rPr>
              <a:t>2.6 </a:t>
            </a:r>
            <a:r>
              <a:rPr lang="zh-CN" altLang="en-US" sz="2800" b="1" dirty="0">
                <a:solidFill>
                  <a:srgbClr val="990099"/>
                </a:solidFill>
                <a:latin typeface="楷体_GB2312" pitchFamily="49" charset="-122"/>
                <a:ea typeface="楷体_GB2312" pitchFamily="49" charset="-122"/>
              </a:rPr>
              <a:t>向字符变量赋以整数。 </a:t>
            </a:r>
            <a:br>
              <a:rPr lang="zh-CN" altLang="en-US" sz="2800" b="1" dirty="0">
                <a:solidFill>
                  <a:srgbClr val="990099"/>
                </a:solidFill>
                <a:latin typeface="楷体_GB2312" pitchFamily="49" charset="-122"/>
                <a:ea typeface="楷体_GB2312" pitchFamily="49" charset="-122"/>
              </a:rPr>
            </a:br>
            <a:r>
              <a:rPr lang="en-US" altLang="zh-CN" sz="2800" b="1" dirty="0">
                <a:solidFill>
                  <a:srgbClr val="990099"/>
                </a:solidFill>
                <a:latin typeface="楷体_GB2312" pitchFamily="49" charset="-122"/>
                <a:ea typeface="楷体_GB2312" pitchFamily="49" charset="-122"/>
              </a:rPr>
              <a:t>#include &lt;stdio.h&gt;</a:t>
            </a:r>
            <a:br>
              <a:rPr lang="en-US" altLang="zh-CN" sz="2800" b="1" dirty="0">
                <a:solidFill>
                  <a:srgbClr val="990099"/>
                </a:solidFill>
                <a:latin typeface="楷体_GB2312" pitchFamily="49" charset="-122"/>
                <a:ea typeface="楷体_GB2312" pitchFamily="49" charset="-122"/>
              </a:rPr>
            </a:br>
            <a:r>
              <a:rPr lang="en-US" altLang="zh-CN" sz="2800" b="1" dirty="0">
                <a:solidFill>
                  <a:srgbClr val="990099"/>
                </a:solidFill>
                <a:latin typeface="楷体_GB2312" pitchFamily="49" charset="-122"/>
                <a:ea typeface="楷体_GB2312" pitchFamily="49" charset="-122"/>
              </a:rPr>
              <a:t>void main()</a:t>
            </a:r>
            <a:br>
              <a:rPr lang="en-US" altLang="zh-CN" sz="2800" b="1" dirty="0">
                <a:solidFill>
                  <a:srgbClr val="990099"/>
                </a:solidFill>
                <a:latin typeface="楷体_GB2312" pitchFamily="49" charset="-122"/>
                <a:ea typeface="楷体_GB2312" pitchFamily="49" charset="-122"/>
              </a:rPr>
            </a:br>
            <a:r>
              <a:rPr lang="en-US" altLang="zh-CN" sz="2800" b="1" dirty="0">
                <a:solidFill>
                  <a:srgbClr val="990099"/>
                </a:solidFill>
                <a:latin typeface="楷体_GB2312" pitchFamily="49" charset="-122"/>
                <a:ea typeface="楷体_GB2312" pitchFamily="49" charset="-122"/>
              </a:rPr>
              <a:t> {char c1,c2;</a:t>
            </a:r>
            <a:br>
              <a:rPr lang="en-US" altLang="zh-CN" sz="2800" b="1" dirty="0">
                <a:solidFill>
                  <a:srgbClr val="990099"/>
                </a:solidFill>
                <a:latin typeface="楷体_GB2312" pitchFamily="49" charset="-122"/>
                <a:ea typeface="楷体_GB2312" pitchFamily="49" charset="-122"/>
              </a:rPr>
            </a:br>
            <a:r>
              <a:rPr lang="en-US" altLang="zh-CN" sz="2800" b="1" dirty="0">
                <a:solidFill>
                  <a:srgbClr val="990099"/>
                </a:solidFill>
                <a:latin typeface="楷体_GB2312" pitchFamily="49" charset="-122"/>
                <a:ea typeface="楷体_GB2312" pitchFamily="49" charset="-122"/>
              </a:rPr>
              <a:t>  c1=97;</a:t>
            </a:r>
            <a:br>
              <a:rPr lang="en-US" altLang="zh-CN" sz="2800" b="1" dirty="0">
                <a:solidFill>
                  <a:srgbClr val="990099"/>
                </a:solidFill>
                <a:latin typeface="楷体_GB2312" pitchFamily="49" charset="-122"/>
                <a:ea typeface="楷体_GB2312" pitchFamily="49" charset="-122"/>
              </a:rPr>
            </a:br>
            <a:r>
              <a:rPr lang="en-US" altLang="zh-CN" sz="2800" b="1" dirty="0">
                <a:solidFill>
                  <a:srgbClr val="990099"/>
                </a:solidFill>
                <a:latin typeface="楷体_GB2312" pitchFamily="49" charset="-122"/>
                <a:ea typeface="楷体_GB2312" pitchFamily="49" charset="-122"/>
              </a:rPr>
              <a:t>  c2=98;</a:t>
            </a:r>
            <a:br>
              <a:rPr lang="en-US" altLang="zh-CN" sz="2800" b="1" dirty="0">
                <a:solidFill>
                  <a:srgbClr val="990099"/>
                </a:solidFill>
                <a:latin typeface="楷体_GB2312" pitchFamily="49" charset="-122"/>
                <a:ea typeface="楷体_GB2312" pitchFamily="49" charset="-122"/>
              </a:rPr>
            </a:br>
            <a:r>
              <a:rPr lang="en-US" altLang="zh-CN" sz="2800" b="1" dirty="0">
                <a:solidFill>
                  <a:srgbClr val="990099"/>
                </a:solidFill>
                <a:latin typeface="楷体_GB2312" pitchFamily="49" charset="-122"/>
                <a:ea typeface="楷体_GB2312" pitchFamily="49" charset="-122"/>
              </a:rPr>
              <a:t>  printf(</a:t>
            </a:r>
            <a:r>
              <a:rPr lang="en-US" altLang="zh-CN" sz="2800" b="1" dirty="0">
                <a:solidFill>
                  <a:srgbClr val="990099"/>
                </a:solidFill>
                <a:latin typeface="Arial" panose="020B0604020202020204" pitchFamily="34" charset="0"/>
                <a:ea typeface="楷体_GB2312" pitchFamily="49" charset="-122"/>
              </a:rPr>
              <a:t>“</a:t>
            </a:r>
            <a:r>
              <a:rPr lang="en-US" altLang="zh-CN" sz="2800" b="1" dirty="0">
                <a:solidFill>
                  <a:srgbClr val="990099"/>
                </a:solidFill>
                <a:latin typeface="楷体_GB2312" pitchFamily="49" charset="-122"/>
                <a:ea typeface="楷体_GB2312" pitchFamily="49" charset="-122"/>
              </a:rPr>
              <a:t>%c %c\n</a:t>
            </a:r>
            <a:r>
              <a:rPr lang="en-US" altLang="zh-CN" sz="2800" b="1" dirty="0">
                <a:solidFill>
                  <a:srgbClr val="990099"/>
                </a:solidFill>
                <a:latin typeface="Arial" panose="020B0604020202020204" pitchFamily="34" charset="0"/>
                <a:ea typeface="楷体_GB2312" pitchFamily="49" charset="-122"/>
              </a:rPr>
              <a:t>”</a:t>
            </a:r>
            <a:r>
              <a:rPr lang="en-US" altLang="zh-CN" sz="2800" b="1" dirty="0">
                <a:solidFill>
                  <a:srgbClr val="990099"/>
                </a:solidFill>
                <a:latin typeface="楷体_GB2312" pitchFamily="49" charset="-122"/>
                <a:ea typeface="楷体_GB2312" pitchFamily="49" charset="-122"/>
              </a:rPr>
              <a:t>,c1,c2);</a:t>
            </a:r>
            <a:br>
              <a:rPr lang="en-US" altLang="zh-CN" sz="2800" b="1" dirty="0">
                <a:solidFill>
                  <a:srgbClr val="990099"/>
                </a:solidFill>
                <a:latin typeface="楷体_GB2312" pitchFamily="49" charset="-122"/>
                <a:ea typeface="楷体_GB2312" pitchFamily="49" charset="-122"/>
              </a:rPr>
            </a:br>
            <a:r>
              <a:rPr lang="en-US" altLang="zh-CN" sz="2800" b="1" dirty="0">
                <a:solidFill>
                  <a:srgbClr val="990099"/>
                </a:solidFill>
                <a:latin typeface="楷体_GB2312" pitchFamily="49" charset="-122"/>
                <a:ea typeface="楷体_GB2312" pitchFamily="49" charset="-122"/>
              </a:rPr>
              <a:t>  printf(</a:t>
            </a:r>
            <a:r>
              <a:rPr lang="en-US" altLang="zh-CN" sz="2800" b="1" dirty="0">
                <a:solidFill>
                  <a:srgbClr val="990099"/>
                </a:solidFill>
                <a:latin typeface="Arial" panose="020B0604020202020204" pitchFamily="34" charset="0"/>
                <a:ea typeface="楷体_GB2312" pitchFamily="49" charset="-122"/>
              </a:rPr>
              <a:t>“</a:t>
            </a:r>
            <a:r>
              <a:rPr lang="en-US" altLang="zh-CN" sz="2800" b="1" dirty="0">
                <a:solidFill>
                  <a:srgbClr val="990099"/>
                </a:solidFill>
                <a:latin typeface="楷体_GB2312" pitchFamily="49" charset="-122"/>
                <a:ea typeface="楷体_GB2312" pitchFamily="49" charset="-122"/>
              </a:rPr>
              <a:t>%d %d\n</a:t>
            </a:r>
            <a:r>
              <a:rPr lang="en-US" altLang="zh-CN" sz="2800" b="1" dirty="0">
                <a:solidFill>
                  <a:srgbClr val="990099"/>
                </a:solidFill>
                <a:latin typeface="Arial" panose="020B0604020202020204" pitchFamily="34" charset="0"/>
                <a:ea typeface="楷体_GB2312" pitchFamily="49" charset="-122"/>
              </a:rPr>
              <a:t>”</a:t>
            </a:r>
            <a:r>
              <a:rPr lang="en-US" altLang="zh-CN" sz="2800" b="1" dirty="0">
                <a:solidFill>
                  <a:srgbClr val="990099"/>
                </a:solidFill>
                <a:latin typeface="楷体_GB2312" pitchFamily="49" charset="-122"/>
                <a:ea typeface="楷体_GB2312" pitchFamily="49" charset="-122"/>
              </a:rPr>
              <a:t>,c1,c2);</a:t>
            </a:r>
            <a:br>
              <a:rPr lang="en-US" altLang="zh-CN" sz="2800" b="1" dirty="0">
                <a:solidFill>
                  <a:srgbClr val="990099"/>
                </a:solidFill>
                <a:latin typeface="楷体_GB2312" pitchFamily="49" charset="-122"/>
                <a:ea typeface="楷体_GB2312" pitchFamily="49" charset="-122"/>
              </a:rPr>
            </a:br>
            <a:r>
              <a:rPr lang="en-US" altLang="zh-CN" sz="2800" b="1" dirty="0">
                <a:solidFill>
                  <a:srgbClr val="990099"/>
                </a:solidFill>
                <a:latin typeface="楷体_GB2312" pitchFamily="49" charset="-122"/>
                <a:ea typeface="楷体_GB2312" pitchFamily="49" charset="-122"/>
              </a:rPr>
              <a:t> </a:t>
            </a:r>
            <a:r>
              <a:rPr lang="zh-CN" altLang="en-US" sz="2800" b="1" dirty="0">
                <a:solidFill>
                  <a:srgbClr val="990099"/>
                </a:solidFill>
                <a:latin typeface="楷体_GB2312" pitchFamily="49" charset="-122"/>
                <a:ea typeface="楷体_GB2312" pitchFamily="49" charset="-122"/>
              </a:rPr>
              <a:t>｝</a:t>
            </a:r>
            <a:endParaRPr lang="zh-CN" altLang="en-US" sz="2800" b="1" dirty="0">
              <a:solidFill>
                <a:srgbClr val="990099"/>
              </a:solidFill>
              <a:latin typeface="楷体_GB2312" pitchFamily="49" charset="-122"/>
              <a:ea typeface="楷体_GB2312" pitchFamily="49" charset="-122"/>
            </a:endParaRPr>
          </a:p>
        </p:txBody>
      </p:sp>
      <p:sp>
        <p:nvSpPr>
          <p:cNvPr id="37892" name="Rectangle 4"/>
          <p:cNvSpPr/>
          <p:nvPr/>
        </p:nvSpPr>
        <p:spPr>
          <a:xfrm>
            <a:off x="6858000" y="1371600"/>
            <a:ext cx="3352800" cy="1555750"/>
          </a:xfrm>
          <a:prstGeom prst="rect">
            <a:avLst/>
          </a:prstGeom>
          <a:noFill/>
          <a:ln w="9525" cap="flat" cmpd="sng">
            <a:solidFill>
              <a:schemeClr val="tx1"/>
            </a:solidFill>
            <a:prstDash val="solid"/>
            <a:miter/>
            <a:headEnd type="none" w="med" len="med"/>
            <a:tailEnd type="none" w="med" len="med"/>
          </a:ln>
        </p:spPr>
        <p:txBody>
          <a:bodyPr>
            <a:spAutoFit/>
          </a:bodyPr>
          <a:p>
            <a:pPr marL="342900" indent="-342900">
              <a:spcBef>
                <a:spcPct val="20000"/>
              </a:spcBef>
            </a:pPr>
            <a:r>
              <a:rPr lang="zh-CN" altLang="en-US" sz="2800" b="1" dirty="0">
                <a:solidFill>
                  <a:srgbClr val="990099"/>
                </a:solidFill>
                <a:latin typeface="楷体_GB2312" pitchFamily="49" charset="-122"/>
                <a:ea typeface="楷体_GB2312" pitchFamily="49" charset="-122"/>
              </a:rPr>
              <a:t>运行结果：</a:t>
            </a:r>
            <a:endParaRPr lang="zh-CN" altLang="en-US" sz="2800" b="1" dirty="0">
              <a:solidFill>
                <a:srgbClr val="990099"/>
              </a:solidFill>
              <a:latin typeface="楷体_GB2312" pitchFamily="49" charset="-122"/>
              <a:ea typeface="楷体_GB2312" pitchFamily="49" charset="-122"/>
            </a:endParaRPr>
          </a:p>
          <a:p>
            <a:pPr marL="342900" indent="-342900">
              <a:spcBef>
                <a:spcPct val="20000"/>
              </a:spcBef>
            </a:pPr>
            <a:r>
              <a:rPr lang="zh-CN" altLang="en-US" sz="2800" b="1" dirty="0">
                <a:solidFill>
                  <a:srgbClr val="990099"/>
                </a:solidFill>
                <a:latin typeface="楷体_GB2312" pitchFamily="49" charset="-122"/>
                <a:ea typeface="楷体_GB2312" pitchFamily="49" charset="-122"/>
              </a:rPr>
              <a:t>   ａ   ｂ</a:t>
            </a:r>
            <a:endParaRPr lang="zh-CN" altLang="en-US" sz="2800" b="1" dirty="0">
              <a:solidFill>
                <a:srgbClr val="990099"/>
              </a:solidFill>
              <a:latin typeface="楷体_GB2312" pitchFamily="49" charset="-122"/>
              <a:ea typeface="楷体_GB2312" pitchFamily="49" charset="-122"/>
            </a:endParaRPr>
          </a:p>
          <a:p>
            <a:pPr marL="342900" indent="-342900">
              <a:spcBef>
                <a:spcPct val="20000"/>
              </a:spcBef>
            </a:pPr>
            <a:r>
              <a:rPr lang="zh-CN" altLang="en-US" sz="2800" b="1" dirty="0">
                <a:solidFill>
                  <a:srgbClr val="990099"/>
                </a:solidFill>
                <a:latin typeface="楷体_GB2312" pitchFamily="49" charset="-122"/>
                <a:ea typeface="楷体_GB2312" pitchFamily="49" charset="-122"/>
              </a:rPr>
              <a:t>   </a:t>
            </a:r>
            <a:r>
              <a:rPr lang="en-US" altLang="zh-CN" sz="2800" b="1" dirty="0">
                <a:solidFill>
                  <a:srgbClr val="990099"/>
                </a:solidFill>
                <a:latin typeface="楷体_GB2312" pitchFamily="49" charset="-122"/>
                <a:ea typeface="楷体_GB2312" pitchFamily="49" charset="-122"/>
              </a:rPr>
              <a:t>97   98</a:t>
            </a:r>
            <a:endParaRPr lang="en-US" altLang="zh-CN" sz="2800" b="1" dirty="0">
              <a:solidFill>
                <a:srgbClr val="990099"/>
              </a:solidFill>
              <a:latin typeface="楷体_GB2312" pitchFamily="49" charset="-122"/>
              <a:ea typeface="楷体_GB2312" pitchFamily="49" charset="-122"/>
            </a:endParaRPr>
          </a:p>
        </p:txBody>
      </p:sp>
      <p:sp>
        <p:nvSpPr>
          <p:cNvPr id="37893" name="Rectangle 5"/>
          <p:cNvSpPr/>
          <p:nvPr/>
        </p:nvSpPr>
        <p:spPr>
          <a:xfrm>
            <a:off x="2057400" y="4724400"/>
            <a:ext cx="8229600" cy="1814830"/>
          </a:xfrm>
          <a:prstGeom prst="rect">
            <a:avLst/>
          </a:prstGeom>
          <a:noFill/>
          <a:ln w="9525">
            <a:noFill/>
          </a:ln>
        </p:spPr>
        <p:txBody>
          <a:bodyPr>
            <a:spAutoFit/>
          </a:bodyPr>
          <a:p>
            <a:r>
              <a:rPr lang="zh-CN" altLang="en-US" sz="2800" b="1" dirty="0">
                <a:solidFill>
                  <a:srgbClr val="FF3300"/>
                </a:solidFill>
                <a:latin typeface="楷体_GB2312" pitchFamily="49" charset="-122"/>
                <a:ea typeface="楷体_GB2312" pitchFamily="49" charset="-122"/>
              </a:rPr>
              <a:t>说明：在第</a:t>
            </a:r>
            <a:r>
              <a:rPr lang="en-US" altLang="zh-CN" sz="2800" b="1" dirty="0">
                <a:solidFill>
                  <a:srgbClr val="FF3300"/>
                </a:solidFill>
                <a:latin typeface="楷体_GB2312" pitchFamily="49" charset="-122"/>
                <a:ea typeface="楷体_GB2312" pitchFamily="49" charset="-122"/>
              </a:rPr>
              <a:t>4</a:t>
            </a:r>
            <a:r>
              <a:rPr lang="zh-CN" altLang="en-US" sz="2800" b="1" dirty="0">
                <a:solidFill>
                  <a:srgbClr val="FF3300"/>
                </a:solidFill>
                <a:latin typeface="楷体_GB2312" pitchFamily="49" charset="-122"/>
                <a:ea typeface="楷体_GB2312" pitchFamily="49" charset="-122"/>
              </a:rPr>
              <a:t>和第</a:t>
            </a:r>
            <a:r>
              <a:rPr lang="en-US" altLang="zh-CN" sz="2800" b="1" dirty="0">
                <a:solidFill>
                  <a:srgbClr val="FF3300"/>
                </a:solidFill>
                <a:latin typeface="楷体_GB2312" pitchFamily="49" charset="-122"/>
                <a:ea typeface="楷体_GB2312" pitchFamily="49" charset="-122"/>
              </a:rPr>
              <a:t>5</a:t>
            </a:r>
            <a:r>
              <a:rPr lang="zh-CN" altLang="en-US" sz="2800" b="1" dirty="0">
                <a:solidFill>
                  <a:srgbClr val="FF3300"/>
                </a:solidFill>
                <a:latin typeface="楷体_GB2312" pitchFamily="49" charset="-122"/>
                <a:ea typeface="楷体_GB2312" pitchFamily="49" charset="-122"/>
              </a:rPr>
              <a:t>行中，将整数</a:t>
            </a:r>
            <a:r>
              <a:rPr lang="en-US" altLang="zh-CN" sz="2800" b="1" dirty="0">
                <a:solidFill>
                  <a:srgbClr val="FF3300"/>
                </a:solidFill>
                <a:latin typeface="楷体_GB2312" pitchFamily="49" charset="-122"/>
                <a:ea typeface="楷体_GB2312" pitchFamily="49" charset="-122"/>
              </a:rPr>
              <a:t>97</a:t>
            </a:r>
            <a:r>
              <a:rPr lang="zh-CN" altLang="en-US" sz="2800" b="1" dirty="0">
                <a:solidFill>
                  <a:srgbClr val="FF3300"/>
                </a:solidFill>
                <a:latin typeface="楷体_GB2312" pitchFamily="49" charset="-122"/>
                <a:ea typeface="楷体_GB2312" pitchFamily="49" charset="-122"/>
              </a:rPr>
              <a:t>和</a:t>
            </a:r>
            <a:r>
              <a:rPr lang="en-US" altLang="zh-CN" sz="2800" b="1" dirty="0">
                <a:solidFill>
                  <a:srgbClr val="FF3300"/>
                </a:solidFill>
                <a:latin typeface="楷体_GB2312" pitchFamily="49" charset="-122"/>
                <a:ea typeface="楷体_GB2312" pitchFamily="49" charset="-122"/>
              </a:rPr>
              <a:t>98</a:t>
            </a:r>
            <a:r>
              <a:rPr lang="zh-CN" altLang="en-US" sz="2800" b="1" dirty="0">
                <a:solidFill>
                  <a:srgbClr val="FF3300"/>
                </a:solidFill>
                <a:latin typeface="楷体_GB2312" pitchFamily="49" charset="-122"/>
                <a:ea typeface="楷体_GB2312" pitchFamily="49" charset="-122"/>
              </a:rPr>
              <a:t>分别赋给</a:t>
            </a:r>
            <a:r>
              <a:rPr lang="en-US" altLang="zh-CN" sz="2800" b="1" dirty="0">
                <a:solidFill>
                  <a:srgbClr val="FF3300"/>
                </a:solidFill>
                <a:latin typeface="楷体_GB2312" pitchFamily="49" charset="-122"/>
                <a:ea typeface="楷体_GB2312" pitchFamily="49" charset="-122"/>
              </a:rPr>
              <a:t>c1</a:t>
            </a:r>
            <a:r>
              <a:rPr lang="zh-CN" altLang="en-US" sz="2800" b="1" dirty="0">
                <a:solidFill>
                  <a:srgbClr val="FF3300"/>
                </a:solidFill>
                <a:latin typeface="楷体_GB2312" pitchFamily="49" charset="-122"/>
                <a:ea typeface="楷体_GB2312" pitchFamily="49" charset="-122"/>
              </a:rPr>
              <a:t>和</a:t>
            </a:r>
            <a:r>
              <a:rPr lang="en-US" altLang="zh-CN" sz="2800" b="1" dirty="0">
                <a:solidFill>
                  <a:srgbClr val="FF3300"/>
                </a:solidFill>
                <a:latin typeface="楷体_GB2312" pitchFamily="49" charset="-122"/>
                <a:ea typeface="楷体_GB2312" pitchFamily="49" charset="-122"/>
              </a:rPr>
              <a:t>c2</a:t>
            </a:r>
            <a:r>
              <a:rPr lang="zh-CN" altLang="en-US" sz="2800" b="1" dirty="0">
                <a:solidFill>
                  <a:srgbClr val="FF3300"/>
                </a:solidFill>
                <a:latin typeface="楷体_GB2312" pitchFamily="49" charset="-122"/>
                <a:ea typeface="楷体_GB2312" pitchFamily="49" charset="-122"/>
              </a:rPr>
              <a:t>，它的作用相当于以下两个赋值语句：</a:t>
            </a:r>
            <a:endParaRPr lang="zh-CN" altLang="en-US" sz="2800" b="1" dirty="0">
              <a:solidFill>
                <a:srgbClr val="FF3300"/>
              </a:solidFill>
              <a:latin typeface="楷体_GB2312" pitchFamily="49" charset="-122"/>
              <a:ea typeface="楷体_GB2312" pitchFamily="49" charset="-122"/>
            </a:endParaRPr>
          </a:p>
          <a:p>
            <a:r>
              <a:rPr lang="zh-CN" altLang="en-US" sz="2800" b="1" dirty="0">
                <a:solidFill>
                  <a:srgbClr val="FF3300"/>
                </a:solidFill>
                <a:latin typeface="楷体_GB2312" pitchFamily="49" charset="-122"/>
                <a:ea typeface="楷体_GB2312" pitchFamily="49" charset="-122"/>
              </a:rPr>
              <a:t>　　　　	</a:t>
            </a:r>
            <a:r>
              <a:rPr lang="en-US" altLang="zh-CN" sz="2800" b="1" dirty="0">
                <a:solidFill>
                  <a:srgbClr val="FF3300"/>
                </a:solidFill>
                <a:latin typeface="楷体_GB2312" pitchFamily="49" charset="-122"/>
                <a:ea typeface="楷体_GB2312" pitchFamily="49" charset="-122"/>
              </a:rPr>
              <a:t>c1</a:t>
            </a:r>
            <a:r>
              <a:rPr lang="zh-CN" altLang="en-US" sz="2800" b="1" dirty="0">
                <a:solidFill>
                  <a:srgbClr val="FF3300"/>
                </a:solidFill>
                <a:latin typeface="楷体_GB2312" pitchFamily="49" charset="-122"/>
                <a:ea typeface="楷体_GB2312" pitchFamily="49" charset="-122"/>
              </a:rPr>
              <a:t>＝</a:t>
            </a:r>
            <a:r>
              <a:rPr lang="zh-CN" altLang="en-US" sz="2800" b="1" dirty="0">
                <a:solidFill>
                  <a:srgbClr val="FF3300"/>
                </a:solidFill>
                <a:latin typeface="Arial" panose="020B0604020202020204" pitchFamily="34" charset="0"/>
                <a:ea typeface="楷体_GB2312" pitchFamily="49" charset="-122"/>
              </a:rPr>
              <a:t>’</a:t>
            </a:r>
            <a:r>
              <a:rPr lang="zh-CN" altLang="en-US" sz="2800" b="1" dirty="0">
                <a:solidFill>
                  <a:srgbClr val="FF3300"/>
                </a:solidFill>
                <a:latin typeface="楷体_GB2312" pitchFamily="49" charset="-122"/>
                <a:ea typeface="楷体_GB2312" pitchFamily="49" charset="-122"/>
              </a:rPr>
              <a:t>ａ</a:t>
            </a:r>
            <a:r>
              <a:rPr lang="zh-CN" altLang="en-US" sz="2800" b="1" dirty="0">
                <a:solidFill>
                  <a:srgbClr val="FF3300"/>
                </a:solidFill>
                <a:latin typeface="Arial" panose="020B0604020202020204" pitchFamily="34" charset="0"/>
                <a:ea typeface="楷体_GB2312" pitchFamily="49" charset="-122"/>
              </a:rPr>
              <a:t>’</a:t>
            </a:r>
            <a:r>
              <a:rPr lang="en-US" altLang="zh-CN" sz="2800" b="1" dirty="0">
                <a:solidFill>
                  <a:srgbClr val="FF3300"/>
                </a:solidFill>
                <a:latin typeface="楷体_GB2312" pitchFamily="49" charset="-122"/>
                <a:ea typeface="楷体_GB2312" pitchFamily="49" charset="-122"/>
              </a:rPr>
              <a:t>;     c2</a:t>
            </a:r>
            <a:r>
              <a:rPr lang="zh-CN" altLang="en-US" sz="2800" b="1" dirty="0">
                <a:solidFill>
                  <a:srgbClr val="FF3300"/>
                </a:solidFill>
                <a:latin typeface="楷体_GB2312" pitchFamily="49" charset="-122"/>
                <a:ea typeface="楷体_GB2312" pitchFamily="49" charset="-122"/>
              </a:rPr>
              <a:t>＝</a:t>
            </a:r>
            <a:r>
              <a:rPr lang="zh-CN" altLang="en-US" sz="2800" b="1" dirty="0">
                <a:solidFill>
                  <a:srgbClr val="FF3300"/>
                </a:solidFill>
                <a:latin typeface="Arial" panose="020B0604020202020204" pitchFamily="34" charset="0"/>
                <a:ea typeface="楷体_GB2312" pitchFamily="49" charset="-122"/>
              </a:rPr>
              <a:t>’</a:t>
            </a:r>
            <a:r>
              <a:rPr lang="zh-CN" altLang="en-US" sz="2800" b="1" dirty="0">
                <a:solidFill>
                  <a:srgbClr val="FF3300"/>
                </a:solidFill>
                <a:latin typeface="楷体_GB2312" pitchFamily="49" charset="-122"/>
                <a:ea typeface="楷体_GB2312" pitchFamily="49" charset="-122"/>
              </a:rPr>
              <a:t>ｂ</a:t>
            </a:r>
            <a:r>
              <a:rPr lang="zh-CN" altLang="en-US" sz="2800" b="1" dirty="0">
                <a:solidFill>
                  <a:srgbClr val="FF3300"/>
                </a:solidFill>
                <a:latin typeface="Arial" panose="020B0604020202020204" pitchFamily="34" charset="0"/>
                <a:ea typeface="楷体_GB2312" pitchFamily="49" charset="-122"/>
              </a:rPr>
              <a:t>’</a:t>
            </a:r>
            <a:r>
              <a:rPr lang="en-US" altLang="zh-CN" sz="2800" b="1" dirty="0">
                <a:solidFill>
                  <a:srgbClr val="FF3300"/>
                </a:solidFill>
                <a:latin typeface="楷体_GB2312" pitchFamily="49" charset="-122"/>
                <a:ea typeface="楷体_GB2312" pitchFamily="49" charset="-122"/>
              </a:rPr>
              <a:t>;</a:t>
            </a:r>
            <a:endParaRPr lang="en-US" altLang="zh-CN" sz="2800" b="1" dirty="0">
              <a:solidFill>
                <a:srgbClr val="FF3300"/>
              </a:solidFill>
              <a:latin typeface="楷体_GB2312" pitchFamily="49" charset="-122"/>
              <a:ea typeface="楷体_GB2312" pitchFamily="49" charset="-122"/>
            </a:endParaRPr>
          </a:p>
          <a:p>
            <a:r>
              <a:rPr lang="zh-CN" altLang="en-US" sz="2800" b="1" dirty="0">
                <a:solidFill>
                  <a:srgbClr val="FF3300"/>
                </a:solidFill>
                <a:latin typeface="楷体_GB2312" pitchFamily="49" charset="-122"/>
                <a:ea typeface="楷体_GB2312" pitchFamily="49" charset="-122"/>
              </a:rPr>
              <a:t>因为</a:t>
            </a:r>
            <a:r>
              <a:rPr lang="zh-CN" altLang="en-US" sz="2800" b="1" dirty="0">
                <a:solidFill>
                  <a:srgbClr val="FF3300"/>
                </a:solidFill>
                <a:latin typeface="Arial" panose="020B0604020202020204" pitchFamily="34" charset="0"/>
                <a:ea typeface="楷体_GB2312" pitchFamily="49" charset="-122"/>
              </a:rPr>
              <a:t>’</a:t>
            </a:r>
            <a:r>
              <a:rPr lang="en-US" altLang="zh-CN" sz="2800" b="1" dirty="0">
                <a:solidFill>
                  <a:srgbClr val="FF3300"/>
                </a:solidFill>
                <a:latin typeface="楷体_GB2312" pitchFamily="49" charset="-122"/>
                <a:ea typeface="楷体_GB2312" pitchFamily="49" charset="-122"/>
              </a:rPr>
              <a:t>a</a:t>
            </a:r>
            <a:r>
              <a:rPr lang="en-US" altLang="zh-CN" sz="2800" b="1" dirty="0">
                <a:solidFill>
                  <a:srgbClr val="FF3300"/>
                </a:solidFill>
                <a:latin typeface="Arial" panose="020B0604020202020204" pitchFamily="34" charset="0"/>
                <a:ea typeface="楷体_GB2312" pitchFamily="49" charset="-122"/>
              </a:rPr>
              <a:t>’</a:t>
            </a:r>
            <a:r>
              <a:rPr lang="zh-CN" altLang="en-US" sz="2800" b="1" dirty="0">
                <a:solidFill>
                  <a:srgbClr val="FF3300"/>
                </a:solidFill>
                <a:latin typeface="楷体_GB2312" pitchFamily="49" charset="-122"/>
                <a:ea typeface="楷体_GB2312" pitchFamily="49" charset="-122"/>
              </a:rPr>
              <a:t>和</a:t>
            </a:r>
            <a:r>
              <a:rPr lang="zh-CN" altLang="en-US" sz="2800" b="1" dirty="0">
                <a:solidFill>
                  <a:srgbClr val="FF3300"/>
                </a:solidFill>
                <a:latin typeface="Arial" panose="020B0604020202020204" pitchFamily="34" charset="0"/>
                <a:ea typeface="楷体_GB2312" pitchFamily="49" charset="-122"/>
              </a:rPr>
              <a:t>’</a:t>
            </a:r>
            <a:r>
              <a:rPr lang="en-US" altLang="zh-CN" sz="2800" b="1" dirty="0">
                <a:solidFill>
                  <a:srgbClr val="FF3300"/>
                </a:solidFill>
                <a:latin typeface="楷体_GB2312" pitchFamily="49" charset="-122"/>
                <a:ea typeface="楷体_GB2312" pitchFamily="49" charset="-122"/>
              </a:rPr>
              <a:t>b</a:t>
            </a:r>
            <a:r>
              <a:rPr lang="en-US" altLang="zh-CN" sz="2800" b="1" dirty="0">
                <a:solidFill>
                  <a:srgbClr val="FF3300"/>
                </a:solidFill>
                <a:latin typeface="Arial" panose="020B0604020202020204" pitchFamily="34" charset="0"/>
                <a:ea typeface="楷体_GB2312" pitchFamily="49" charset="-122"/>
              </a:rPr>
              <a:t>’</a:t>
            </a:r>
            <a:r>
              <a:rPr lang="zh-CN" altLang="en-US" sz="2800" b="1" dirty="0">
                <a:solidFill>
                  <a:srgbClr val="FF3300"/>
                </a:solidFill>
                <a:latin typeface="楷体_GB2312" pitchFamily="49" charset="-122"/>
                <a:ea typeface="楷体_GB2312" pitchFamily="49" charset="-122"/>
              </a:rPr>
              <a:t>的</a:t>
            </a:r>
            <a:r>
              <a:rPr lang="en-US" altLang="zh-CN" sz="2800" b="1" dirty="0">
                <a:solidFill>
                  <a:srgbClr val="FF3300"/>
                </a:solidFill>
                <a:latin typeface="楷体_GB2312" pitchFamily="49" charset="-122"/>
                <a:ea typeface="楷体_GB2312" pitchFamily="49" charset="-122"/>
              </a:rPr>
              <a:t>ASCII</a:t>
            </a:r>
            <a:r>
              <a:rPr lang="zh-CN" altLang="en-US" sz="2800" b="1" dirty="0">
                <a:solidFill>
                  <a:srgbClr val="FF3300"/>
                </a:solidFill>
                <a:latin typeface="楷体_GB2312" pitchFamily="49" charset="-122"/>
                <a:ea typeface="楷体_GB2312" pitchFamily="49" charset="-122"/>
              </a:rPr>
              <a:t>码为</a:t>
            </a:r>
            <a:r>
              <a:rPr lang="en-US" altLang="zh-CN" sz="2800" b="1" dirty="0">
                <a:solidFill>
                  <a:srgbClr val="FF3300"/>
                </a:solidFill>
                <a:latin typeface="楷体_GB2312" pitchFamily="49" charset="-122"/>
                <a:ea typeface="楷体_GB2312" pitchFamily="49" charset="-122"/>
              </a:rPr>
              <a:t>97</a:t>
            </a:r>
            <a:r>
              <a:rPr lang="zh-CN" altLang="en-US" sz="2800" b="1" dirty="0">
                <a:solidFill>
                  <a:srgbClr val="FF3300"/>
                </a:solidFill>
                <a:latin typeface="楷体_GB2312" pitchFamily="49" charset="-122"/>
                <a:ea typeface="楷体_GB2312" pitchFamily="49" charset="-122"/>
              </a:rPr>
              <a:t>和</a:t>
            </a:r>
            <a:r>
              <a:rPr lang="en-US" altLang="zh-CN" sz="2800" b="1" dirty="0">
                <a:solidFill>
                  <a:srgbClr val="FF3300"/>
                </a:solidFill>
                <a:latin typeface="楷体_GB2312" pitchFamily="49" charset="-122"/>
                <a:ea typeface="楷体_GB2312" pitchFamily="49" charset="-122"/>
              </a:rPr>
              <a:t>98</a:t>
            </a:r>
            <a:endParaRPr lang="en-US" altLang="zh-CN" sz="2800" b="1" dirty="0">
              <a:solidFill>
                <a:srgbClr val="FF3300"/>
              </a:solidFill>
              <a:latin typeface="楷体_GB2312" pitchFamily="49" charset="-122"/>
              <a:ea typeface="楷体_GB2312" pitchFamily="49" charset="-122"/>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7892"/>
                                        </p:tgtEl>
                                        <p:attrNameLst>
                                          <p:attrName>style.visibility</p:attrName>
                                        </p:attrNameLst>
                                      </p:cBhvr>
                                      <p:to>
                                        <p:strVal val="visible"/>
                                      </p:to>
                                    </p:set>
                                    <p:animEffect transition="in" filter="blinds(horizontal)">
                                      <p:cBhvr>
                                        <p:cTn id="7" dur="500"/>
                                        <p:tgtEl>
                                          <p:spTgt spid="3789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7893"/>
                                        </p:tgtEl>
                                        <p:attrNameLst>
                                          <p:attrName>style.visibility</p:attrName>
                                        </p:attrNameLst>
                                      </p:cBhvr>
                                      <p:to>
                                        <p:strVal val="visible"/>
                                      </p:to>
                                    </p:set>
                                    <p:animEffect transition="in" filter="blinds(horizontal)">
                                      <p:cBhvr>
                                        <p:cTn id="12" dur="500"/>
                                        <p:tgtEl>
                                          <p:spTgt spid="378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892" grpId="0" bldLvl="0" animBg="1"/>
      <p:bldP spid="37893"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6082" name="Rectangle 3"/>
          <p:cNvSpPr>
            <a:spLocks noGrp="1"/>
          </p:cNvSpPr>
          <p:nvPr>
            <p:ph idx="1"/>
          </p:nvPr>
        </p:nvSpPr>
        <p:spPr>
          <a:xfrm>
            <a:off x="1981200" y="304800"/>
            <a:ext cx="8229600" cy="4495800"/>
          </a:xfrm>
        </p:spPr>
        <p:txBody>
          <a:bodyPr vert="horz" wrap="square" lIns="91440" tIns="45720" rIns="91440" bIns="45720" anchor="t" anchorCtr="0"/>
          <a:p>
            <a:pPr eaLnBrk="1" hangingPunct="1">
              <a:buNone/>
            </a:pPr>
            <a:r>
              <a:rPr lang="zh-CN" altLang="en-US" sz="2800" b="1" dirty="0">
                <a:solidFill>
                  <a:srgbClr val="990099"/>
                </a:solidFill>
                <a:latin typeface="楷体_GB2312" pitchFamily="49" charset="-122"/>
                <a:ea typeface="楷体_GB2312" pitchFamily="49" charset="-122"/>
              </a:rPr>
              <a:t>例</a:t>
            </a:r>
            <a:r>
              <a:rPr lang="en-US" altLang="zh-CN" sz="2800" b="1" dirty="0">
                <a:solidFill>
                  <a:srgbClr val="990099"/>
                </a:solidFill>
                <a:latin typeface="楷体_GB2312" pitchFamily="49" charset="-122"/>
                <a:ea typeface="楷体_GB2312" pitchFamily="49" charset="-122"/>
              </a:rPr>
              <a:t>2.7 </a:t>
            </a:r>
            <a:r>
              <a:rPr lang="zh-CN" altLang="en-US" sz="2800" b="1" dirty="0">
                <a:solidFill>
                  <a:srgbClr val="990099"/>
                </a:solidFill>
                <a:latin typeface="楷体_GB2312" pitchFamily="49" charset="-122"/>
                <a:ea typeface="楷体_GB2312" pitchFamily="49" charset="-122"/>
              </a:rPr>
              <a:t>大小写字母的转换  </a:t>
            </a:r>
            <a:br>
              <a:rPr lang="zh-CN" altLang="en-US" sz="2800" b="1" dirty="0">
                <a:solidFill>
                  <a:srgbClr val="990099"/>
                </a:solidFill>
                <a:latin typeface="楷体_GB2312" pitchFamily="49" charset="-122"/>
                <a:ea typeface="楷体_GB2312" pitchFamily="49" charset="-122"/>
              </a:rPr>
            </a:br>
            <a:r>
              <a:rPr lang="en-US" altLang="zh-CN" sz="2800" b="1" dirty="0">
                <a:solidFill>
                  <a:srgbClr val="990099"/>
                </a:solidFill>
                <a:latin typeface="楷体_GB2312" pitchFamily="49" charset="-122"/>
                <a:ea typeface="楷体_GB2312" pitchFamily="49" charset="-122"/>
              </a:rPr>
              <a:t>#include &lt;stdio.h&gt;</a:t>
            </a:r>
            <a:br>
              <a:rPr lang="en-US" altLang="zh-CN" sz="2800" b="1" dirty="0">
                <a:solidFill>
                  <a:srgbClr val="990099"/>
                </a:solidFill>
                <a:latin typeface="楷体_GB2312" pitchFamily="49" charset="-122"/>
                <a:ea typeface="楷体_GB2312" pitchFamily="49" charset="-122"/>
              </a:rPr>
            </a:br>
            <a:r>
              <a:rPr lang="en-US" altLang="zh-CN" sz="2800" b="1" dirty="0">
                <a:solidFill>
                  <a:srgbClr val="990099"/>
                </a:solidFill>
                <a:latin typeface="楷体_GB2312" pitchFamily="49" charset="-122"/>
                <a:ea typeface="楷体_GB2312" pitchFamily="49" charset="-122"/>
              </a:rPr>
              <a:t>void main()</a:t>
            </a:r>
            <a:br>
              <a:rPr lang="en-US" altLang="zh-CN" sz="2800" b="1" dirty="0">
                <a:solidFill>
                  <a:srgbClr val="990099"/>
                </a:solidFill>
                <a:latin typeface="楷体_GB2312" pitchFamily="49" charset="-122"/>
                <a:ea typeface="楷体_GB2312" pitchFamily="49" charset="-122"/>
              </a:rPr>
            </a:br>
            <a:r>
              <a:rPr lang="en-US" altLang="zh-CN" sz="2800" b="1" dirty="0">
                <a:solidFill>
                  <a:srgbClr val="990099"/>
                </a:solidFill>
                <a:latin typeface="楷体_GB2312" pitchFamily="49" charset="-122"/>
                <a:ea typeface="楷体_GB2312" pitchFamily="49" charset="-122"/>
              </a:rPr>
              <a:t>{ char c1,c2</a:t>
            </a:r>
            <a:r>
              <a:rPr lang="zh-CN" altLang="en-US" sz="2800" b="1" dirty="0">
                <a:solidFill>
                  <a:srgbClr val="990099"/>
                </a:solidFill>
                <a:latin typeface="楷体_GB2312" pitchFamily="49" charset="-122"/>
                <a:ea typeface="楷体_GB2312" pitchFamily="49" charset="-122"/>
              </a:rPr>
              <a:t>；</a:t>
            </a:r>
            <a:br>
              <a:rPr lang="zh-CN" altLang="en-US" sz="2800" b="1" dirty="0">
                <a:solidFill>
                  <a:srgbClr val="990099"/>
                </a:solidFill>
                <a:latin typeface="楷体_GB2312" pitchFamily="49" charset="-122"/>
                <a:ea typeface="楷体_GB2312" pitchFamily="49" charset="-122"/>
              </a:rPr>
            </a:br>
            <a:r>
              <a:rPr lang="zh-CN" altLang="en-US" sz="2800" b="1" dirty="0">
                <a:solidFill>
                  <a:srgbClr val="990099"/>
                </a:solidFill>
                <a:latin typeface="楷体_GB2312" pitchFamily="49" charset="-122"/>
                <a:ea typeface="楷体_GB2312" pitchFamily="49" charset="-122"/>
              </a:rPr>
              <a:t>  </a:t>
            </a:r>
            <a:r>
              <a:rPr lang="en-US" altLang="zh-CN" sz="2800" b="1" dirty="0">
                <a:solidFill>
                  <a:srgbClr val="990099"/>
                </a:solidFill>
                <a:latin typeface="楷体_GB2312" pitchFamily="49" charset="-122"/>
                <a:ea typeface="楷体_GB2312" pitchFamily="49" charset="-122"/>
              </a:rPr>
              <a:t>c1=</a:t>
            </a:r>
            <a:r>
              <a:rPr lang="en-US" altLang="zh-CN" sz="2800" b="1" dirty="0">
                <a:solidFill>
                  <a:srgbClr val="990099"/>
                </a:solidFill>
                <a:latin typeface="Arial" panose="020B0604020202020204" pitchFamily="34" charset="0"/>
                <a:ea typeface="楷体_GB2312" pitchFamily="49" charset="-122"/>
              </a:rPr>
              <a:t>’</a:t>
            </a:r>
            <a:r>
              <a:rPr lang="en-US" altLang="zh-CN" sz="2800" b="1" dirty="0">
                <a:solidFill>
                  <a:srgbClr val="990099"/>
                </a:solidFill>
                <a:latin typeface="楷体_GB2312" pitchFamily="49" charset="-122"/>
                <a:ea typeface="楷体_GB2312" pitchFamily="49" charset="-122"/>
              </a:rPr>
              <a:t>a</a:t>
            </a:r>
            <a:r>
              <a:rPr lang="en-US" altLang="zh-CN" sz="2800" b="1" dirty="0">
                <a:solidFill>
                  <a:srgbClr val="990099"/>
                </a:solidFill>
                <a:latin typeface="Arial" panose="020B0604020202020204" pitchFamily="34" charset="0"/>
                <a:ea typeface="楷体_GB2312" pitchFamily="49" charset="-122"/>
              </a:rPr>
              <a:t>’</a:t>
            </a:r>
            <a:r>
              <a:rPr lang="en-US" altLang="zh-CN" sz="2800" b="1" dirty="0">
                <a:solidFill>
                  <a:srgbClr val="990099"/>
                </a:solidFill>
                <a:latin typeface="楷体_GB2312" pitchFamily="49" charset="-122"/>
                <a:ea typeface="楷体_GB2312" pitchFamily="49" charset="-122"/>
              </a:rPr>
              <a:t>;</a:t>
            </a:r>
            <a:br>
              <a:rPr lang="en-US" altLang="zh-CN" sz="2800" b="1" dirty="0">
                <a:solidFill>
                  <a:srgbClr val="990099"/>
                </a:solidFill>
                <a:latin typeface="楷体_GB2312" pitchFamily="49" charset="-122"/>
                <a:ea typeface="楷体_GB2312" pitchFamily="49" charset="-122"/>
              </a:rPr>
            </a:br>
            <a:r>
              <a:rPr lang="en-US" altLang="zh-CN" sz="2800" b="1" dirty="0">
                <a:solidFill>
                  <a:srgbClr val="990099"/>
                </a:solidFill>
                <a:latin typeface="楷体_GB2312" pitchFamily="49" charset="-122"/>
                <a:ea typeface="楷体_GB2312" pitchFamily="49" charset="-122"/>
              </a:rPr>
              <a:t>  c2=</a:t>
            </a:r>
            <a:r>
              <a:rPr lang="en-US" altLang="zh-CN" sz="2800" b="1" dirty="0">
                <a:solidFill>
                  <a:srgbClr val="990099"/>
                </a:solidFill>
                <a:latin typeface="Arial" panose="020B0604020202020204" pitchFamily="34" charset="0"/>
                <a:ea typeface="楷体_GB2312" pitchFamily="49" charset="-122"/>
              </a:rPr>
              <a:t>’</a:t>
            </a:r>
            <a:r>
              <a:rPr lang="en-US" altLang="zh-CN" sz="2800" b="1" dirty="0">
                <a:solidFill>
                  <a:srgbClr val="990099"/>
                </a:solidFill>
                <a:latin typeface="楷体_GB2312" pitchFamily="49" charset="-122"/>
                <a:ea typeface="楷体_GB2312" pitchFamily="49" charset="-122"/>
              </a:rPr>
              <a:t>b</a:t>
            </a:r>
            <a:r>
              <a:rPr lang="en-US" altLang="zh-CN" sz="2800" b="1" dirty="0">
                <a:solidFill>
                  <a:srgbClr val="990099"/>
                </a:solidFill>
                <a:latin typeface="Arial" panose="020B0604020202020204" pitchFamily="34" charset="0"/>
                <a:ea typeface="楷体_GB2312" pitchFamily="49" charset="-122"/>
              </a:rPr>
              <a:t>’</a:t>
            </a:r>
            <a:r>
              <a:rPr lang="en-US" altLang="zh-CN" sz="2800" b="1" dirty="0">
                <a:solidFill>
                  <a:srgbClr val="990099"/>
                </a:solidFill>
                <a:latin typeface="楷体_GB2312" pitchFamily="49" charset="-122"/>
                <a:ea typeface="楷体_GB2312" pitchFamily="49" charset="-122"/>
              </a:rPr>
              <a:t>;</a:t>
            </a:r>
            <a:br>
              <a:rPr lang="en-US" altLang="zh-CN" sz="2800" b="1" dirty="0">
                <a:solidFill>
                  <a:srgbClr val="990099"/>
                </a:solidFill>
                <a:latin typeface="楷体_GB2312" pitchFamily="49" charset="-122"/>
                <a:ea typeface="楷体_GB2312" pitchFamily="49" charset="-122"/>
              </a:rPr>
            </a:br>
            <a:r>
              <a:rPr lang="en-US" altLang="zh-CN" sz="2800" b="1" dirty="0">
                <a:solidFill>
                  <a:srgbClr val="990099"/>
                </a:solidFill>
                <a:latin typeface="楷体_GB2312" pitchFamily="49" charset="-122"/>
                <a:ea typeface="楷体_GB2312" pitchFamily="49" charset="-122"/>
              </a:rPr>
              <a:t>  c1=c1-32;</a:t>
            </a:r>
            <a:br>
              <a:rPr lang="en-US" altLang="zh-CN" sz="2800" b="1" dirty="0">
                <a:solidFill>
                  <a:srgbClr val="990099"/>
                </a:solidFill>
                <a:latin typeface="楷体_GB2312" pitchFamily="49" charset="-122"/>
                <a:ea typeface="楷体_GB2312" pitchFamily="49" charset="-122"/>
              </a:rPr>
            </a:br>
            <a:r>
              <a:rPr lang="en-US" altLang="zh-CN" sz="2800" b="1" dirty="0">
                <a:solidFill>
                  <a:srgbClr val="990099"/>
                </a:solidFill>
                <a:latin typeface="楷体_GB2312" pitchFamily="49" charset="-122"/>
                <a:ea typeface="楷体_GB2312" pitchFamily="49" charset="-122"/>
              </a:rPr>
              <a:t>  c2=c2-32;</a:t>
            </a:r>
            <a:br>
              <a:rPr lang="en-US" altLang="zh-CN" sz="2800" b="1" dirty="0">
                <a:solidFill>
                  <a:srgbClr val="990099"/>
                </a:solidFill>
                <a:latin typeface="楷体_GB2312" pitchFamily="49" charset="-122"/>
                <a:ea typeface="楷体_GB2312" pitchFamily="49" charset="-122"/>
              </a:rPr>
            </a:br>
            <a:r>
              <a:rPr lang="en-US" altLang="zh-CN" sz="2800" b="1" dirty="0">
                <a:solidFill>
                  <a:srgbClr val="990099"/>
                </a:solidFill>
                <a:latin typeface="楷体_GB2312" pitchFamily="49" charset="-122"/>
                <a:ea typeface="楷体_GB2312" pitchFamily="49" charset="-122"/>
              </a:rPr>
              <a:t>  printf(</a:t>
            </a:r>
            <a:r>
              <a:rPr lang="en-US" altLang="zh-CN" sz="2800" b="1" dirty="0">
                <a:solidFill>
                  <a:srgbClr val="990099"/>
                </a:solidFill>
                <a:latin typeface="Times New Roman" panose="02020603050405020304" pitchFamily="18" charset="0"/>
                <a:ea typeface="MingLiU" pitchFamily="49" charset="-120"/>
              </a:rPr>
              <a:t>“</a:t>
            </a:r>
            <a:r>
              <a:rPr lang="zh-CN" altLang="en-US" sz="2800" b="1" dirty="0">
                <a:solidFill>
                  <a:srgbClr val="990099"/>
                </a:solidFill>
                <a:latin typeface="楷体_GB2312" pitchFamily="49" charset="-122"/>
                <a:ea typeface="楷体_GB2312" pitchFamily="49" charset="-122"/>
              </a:rPr>
              <a:t>％</a:t>
            </a:r>
            <a:r>
              <a:rPr lang="en-US" altLang="zh-CN" sz="2800" b="1" dirty="0">
                <a:solidFill>
                  <a:srgbClr val="990099"/>
                </a:solidFill>
                <a:latin typeface="楷体_GB2312" pitchFamily="49" charset="-122"/>
                <a:ea typeface="楷体_GB2312" pitchFamily="49" charset="-122"/>
              </a:rPr>
              <a:t>c </a:t>
            </a:r>
            <a:r>
              <a:rPr lang="zh-CN" altLang="en-US" sz="2800" b="1" dirty="0">
                <a:solidFill>
                  <a:srgbClr val="990099"/>
                </a:solidFill>
                <a:latin typeface="楷体_GB2312" pitchFamily="49" charset="-122"/>
                <a:ea typeface="楷体_GB2312" pitchFamily="49" charset="-122"/>
              </a:rPr>
              <a:t>％</a:t>
            </a:r>
            <a:r>
              <a:rPr lang="en-US" altLang="zh-CN" sz="2800" b="1" dirty="0">
                <a:solidFill>
                  <a:srgbClr val="990099"/>
                </a:solidFill>
                <a:latin typeface="楷体_GB2312" pitchFamily="49" charset="-122"/>
                <a:ea typeface="楷体_GB2312" pitchFamily="49" charset="-122"/>
              </a:rPr>
              <a:t>c</a:t>
            </a:r>
            <a:r>
              <a:rPr lang="en-US" altLang="zh-CN" sz="2800" b="1" dirty="0">
                <a:solidFill>
                  <a:srgbClr val="990099"/>
                </a:solidFill>
                <a:latin typeface="Times New Roman" panose="02020603050405020304" pitchFamily="18" charset="0"/>
                <a:ea typeface="楷体_GB2312" pitchFamily="49" charset="-122"/>
              </a:rPr>
              <a:t>”</a:t>
            </a:r>
            <a:r>
              <a:rPr lang="zh-CN" altLang="en-US" sz="2800" b="1" dirty="0">
                <a:solidFill>
                  <a:srgbClr val="990099"/>
                </a:solidFill>
                <a:latin typeface="楷体_GB2312" pitchFamily="49" charset="-122"/>
                <a:ea typeface="楷体_GB2312" pitchFamily="49" charset="-122"/>
              </a:rPr>
              <a:t>，</a:t>
            </a:r>
            <a:r>
              <a:rPr lang="en-US" altLang="zh-CN" sz="2800" b="1" dirty="0">
                <a:solidFill>
                  <a:srgbClr val="990099"/>
                </a:solidFill>
                <a:latin typeface="楷体_GB2312" pitchFamily="49" charset="-122"/>
                <a:ea typeface="楷体_GB2312" pitchFamily="49" charset="-122"/>
              </a:rPr>
              <a:t>c1,c2</a:t>
            </a:r>
            <a:r>
              <a:rPr lang="zh-CN" altLang="en-US" sz="2800" b="1" dirty="0">
                <a:solidFill>
                  <a:srgbClr val="990099"/>
                </a:solidFill>
                <a:latin typeface="楷体_GB2312" pitchFamily="49" charset="-122"/>
                <a:ea typeface="楷体_GB2312" pitchFamily="49" charset="-122"/>
              </a:rPr>
              <a:t>）；</a:t>
            </a:r>
            <a:br>
              <a:rPr lang="zh-CN" altLang="en-US" sz="2800" b="1" dirty="0">
                <a:solidFill>
                  <a:srgbClr val="990099"/>
                </a:solidFill>
                <a:latin typeface="楷体_GB2312" pitchFamily="49" charset="-122"/>
                <a:ea typeface="楷体_GB2312" pitchFamily="49" charset="-122"/>
              </a:rPr>
            </a:br>
            <a:r>
              <a:rPr lang="zh-CN" altLang="en-US" sz="2800" b="1" dirty="0">
                <a:solidFill>
                  <a:srgbClr val="990099"/>
                </a:solidFill>
                <a:latin typeface="楷体_GB2312" pitchFamily="49" charset="-122"/>
                <a:ea typeface="楷体_GB2312" pitchFamily="49" charset="-122"/>
              </a:rPr>
              <a:t>｝</a:t>
            </a:r>
            <a:endParaRPr lang="zh-CN" altLang="en-US" sz="2800" b="1" dirty="0">
              <a:solidFill>
                <a:srgbClr val="990099"/>
              </a:solidFill>
              <a:latin typeface="楷体_GB2312" pitchFamily="49" charset="-122"/>
              <a:ea typeface="楷体_GB2312" pitchFamily="49" charset="-122"/>
            </a:endParaRPr>
          </a:p>
        </p:txBody>
      </p:sp>
      <p:sp>
        <p:nvSpPr>
          <p:cNvPr id="38916" name="Rectangle 4"/>
          <p:cNvSpPr/>
          <p:nvPr/>
        </p:nvSpPr>
        <p:spPr>
          <a:xfrm>
            <a:off x="7010400" y="1308100"/>
            <a:ext cx="2865120" cy="521970"/>
          </a:xfrm>
          <a:prstGeom prst="rect">
            <a:avLst/>
          </a:prstGeom>
          <a:noFill/>
          <a:ln w="9525" cap="flat" cmpd="sng">
            <a:solidFill>
              <a:schemeClr val="tx1"/>
            </a:solidFill>
            <a:prstDash val="solid"/>
            <a:miter/>
            <a:headEnd type="none" w="med" len="med"/>
            <a:tailEnd type="none" w="med" len="med"/>
          </a:ln>
        </p:spPr>
        <p:txBody>
          <a:bodyPr wrap="none">
            <a:spAutoFit/>
          </a:bodyPr>
          <a:p>
            <a:pPr eaLnBrk="0" hangingPunct="0">
              <a:spcBef>
                <a:spcPct val="20000"/>
              </a:spcBef>
            </a:pPr>
            <a:r>
              <a:rPr lang="zh-CN" altLang="en-US" sz="2800" b="1" dirty="0">
                <a:solidFill>
                  <a:srgbClr val="990099"/>
                </a:solidFill>
                <a:latin typeface="楷体_GB2312" pitchFamily="49" charset="-122"/>
                <a:ea typeface="楷体_GB2312" pitchFamily="49" charset="-122"/>
              </a:rPr>
              <a:t>运行结果：Ａ Ｂ</a:t>
            </a:r>
            <a:endParaRPr lang="zh-CN" altLang="en-US" sz="2800" b="1" dirty="0">
              <a:solidFill>
                <a:srgbClr val="990099"/>
              </a:solidFill>
              <a:latin typeface="楷体_GB2312" pitchFamily="49" charset="-122"/>
              <a:ea typeface="楷体_GB2312" pitchFamily="49" charset="-122"/>
            </a:endParaRPr>
          </a:p>
        </p:txBody>
      </p:sp>
      <p:sp>
        <p:nvSpPr>
          <p:cNvPr id="38917" name="Rectangle 5"/>
          <p:cNvSpPr/>
          <p:nvPr/>
        </p:nvSpPr>
        <p:spPr>
          <a:xfrm>
            <a:off x="1981200" y="4876800"/>
            <a:ext cx="8458200" cy="1814830"/>
          </a:xfrm>
          <a:prstGeom prst="rect">
            <a:avLst/>
          </a:prstGeom>
          <a:noFill/>
          <a:ln w="9525">
            <a:noFill/>
          </a:ln>
        </p:spPr>
        <p:txBody>
          <a:bodyPr>
            <a:spAutoFit/>
          </a:bodyPr>
          <a:p>
            <a:r>
              <a:rPr lang="zh-CN" altLang="en-US" sz="2800" b="1" dirty="0">
                <a:solidFill>
                  <a:srgbClr val="FF3300"/>
                </a:solidFill>
                <a:latin typeface="楷体_GB2312" pitchFamily="49" charset="-122"/>
                <a:ea typeface="楷体_GB2312" pitchFamily="49" charset="-122"/>
              </a:rPr>
              <a:t>说明：程序的作用是将两个小写字母</a:t>
            </a:r>
            <a:r>
              <a:rPr lang="en-US" altLang="zh-CN" sz="2800" b="1" dirty="0">
                <a:solidFill>
                  <a:srgbClr val="FF3300"/>
                </a:solidFill>
                <a:latin typeface="楷体_GB2312" pitchFamily="49" charset="-122"/>
                <a:ea typeface="楷体_GB2312" pitchFamily="49" charset="-122"/>
              </a:rPr>
              <a:t>a</a:t>
            </a:r>
            <a:r>
              <a:rPr lang="zh-CN" altLang="en-US" sz="2800" b="1" dirty="0">
                <a:solidFill>
                  <a:srgbClr val="FF3300"/>
                </a:solidFill>
                <a:latin typeface="楷体_GB2312" pitchFamily="49" charset="-122"/>
                <a:ea typeface="楷体_GB2312" pitchFamily="49" charset="-122"/>
              </a:rPr>
              <a:t>和</a:t>
            </a:r>
            <a:r>
              <a:rPr lang="en-US" altLang="zh-CN" sz="2800" b="1" dirty="0">
                <a:solidFill>
                  <a:srgbClr val="FF3300"/>
                </a:solidFill>
                <a:latin typeface="楷体_GB2312" pitchFamily="49" charset="-122"/>
                <a:ea typeface="楷体_GB2312" pitchFamily="49" charset="-122"/>
              </a:rPr>
              <a:t>b</a:t>
            </a:r>
            <a:r>
              <a:rPr lang="zh-CN" altLang="en-US" sz="2800" b="1" dirty="0">
                <a:solidFill>
                  <a:srgbClr val="FF3300"/>
                </a:solidFill>
                <a:latin typeface="楷体_GB2312" pitchFamily="49" charset="-122"/>
                <a:ea typeface="楷体_GB2312" pitchFamily="49" charset="-122"/>
              </a:rPr>
              <a:t>转换成大写字母</a:t>
            </a:r>
            <a:r>
              <a:rPr lang="en-US" altLang="zh-CN" sz="2800" b="1" dirty="0">
                <a:solidFill>
                  <a:srgbClr val="FF3300"/>
                </a:solidFill>
                <a:latin typeface="楷体_GB2312" pitchFamily="49" charset="-122"/>
                <a:ea typeface="楷体_GB2312" pitchFamily="49" charset="-122"/>
              </a:rPr>
              <a:t>A</a:t>
            </a:r>
            <a:r>
              <a:rPr lang="zh-CN" altLang="en-US" sz="2800" b="1" dirty="0">
                <a:solidFill>
                  <a:srgbClr val="FF3300"/>
                </a:solidFill>
                <a:latin typeface="楷体_GB2312" pitchFamily="49" charset="-122"/>
                <a:ea typeface="楷体_GB2312" pitchFamily="49" charset="-122"/>
              </a:rPr>
              <a:t>和</a:t>
            </a:r>
            <a:r>
              <a:rPr lang="en-US" altLang="zh-CN" sz="2800" b="1" dirty="0">
                <a:solidFill>
                  <a:srgbClr val="FF3300"/>
                </a:solidFill>
                <a:latin typeface="楷体_GB2312" pitchFamily="49" charset="-122"/>
                <a:ea typeface="楷体_GB2312" pitchFamily="49" charset="-122"/>
              </a:rPr>
              <a:t>B</a:t>
            </a:r>
            <a:r>
              <a:rPr lang="zh-CN" altLang="en-US" sz="2800" b="1" dirty="0">
                <a:solidFill>
                  <a:srgbClr val="FF3300"/>
                </a:solidFill>
                <a:latin typeface="楷体_GB2312" pitchFamily="49" charset="-122"/>
                <a:ea typeface="楷体_GB2312" pitchFamily="49" charset="-122"/>
              </a:rPr>
              <a:t>。从</a:t>
            </a:r>
            <a:r>
              <a:rPr lang="en-US" altLang="zh-CN" sz="2800" b="1" dirty="0">
                <a:solidFill>
                  <a:srgbClr val="FF3300"/>
                </a:solidFill>
                <a:latin typeface="楷体_GB2312" pitchFamily="49" charset="-122"/>
                <a:ea typeface="楷体_GB2312" pitchFamily="49" charset="-122"/>
              </a:rPr>
              <a:t>ASCII</a:t>
            </a:r>
            <a:r>
              <a:rPr lang="zh-CN" altLang="en-US" sz="2800" b="1" dirty="0">
                <a:solidFill>
                  <a:srgbClr val="FF3300"/>
                </a:solidFill>
                <a:latin typeface="楷体_GB2312" pitchFamily="49" charset="-122"/>
                <a:ea typeface="楷体_GB2312" pitchFamily="49" charset="-122"/>
              </a:rPr>
              <a:t>代码表中可以看到每一个小写字母比它相应的大写字母的</a:t>
            </a:r>
            <a:r>
              <a:rPr lang="en-US" altLang="zh-CN" sz="2800" b="1" dirty="0">
                <a:solidFill>
                  <a:srgbClr val="FF3300"/>
                </a:solidFill>
                <a:latin typeface="楷体_GB2312" pitchFamily="49" charset="-122"/>
                <a:ea typeface="楷体_GB2312" pitchFamily="49" charset="-122"/>
              </a:rPr>
              <a:t>ASCII</a:t>
            </a:r>
            <a:r>
              <a:rPr lang="zh-CN" altLang="en-US" sz="2800" b="1" dirty="0">
                <a:solidFill>
                  <a:srgbClr val="FF3300"/>
                </a:solidFill>
                <a:latin typeface="楷体_GB2312" pitchFamily="49" charset="-122"/>
                <a:ea typeface="楷体_GB2312" pitchFamily="49" charset="-122"/>
              </a:rPr>
              <a:t>码大</a:t>
            </a:r>
            <a:r>
              <a:rPr lang="en-US" altLang="zh-CN" sz="2800" b="1" dirty="0">
                <a:solidFill>
                  <a:srgbClr val="FF3300"/>
                </a:solidFill>
                <a:latin typeface="楷体_GB2312" pitchFamily="49" charset="-122"/>
                <a:ea typeface="楷体_GB2312" pitchFamily="49" charset="-122"/>
              </a:rPr>
              <a:t>32</a:t>
            </a:r>
            <a:r>
              <a:rPr lang="zh-CN" altLang="en-US" sz="2800" b="1" dirty="0">
                <a:solidFill>
                  <a:srgbClr val="FF3300"/>
                </a:solidFill>
                <a:latin typeface="楷体_GB2312" pitchFamily="49" charset="-122"/>
                <a:ea typeface="楷体_GB2312" pitchFamily="49" charset="-122"/>
              </a:rPr>
              <a:t>。Ｃ语言允许字符数据与整数直接进行算术运算。  　</a:t>
            </a:r>
            <a:endParaRPr lang="zh-CN" altLang="en-US" sz="2800" b="1" dirty="0">
              <a:solidFill>
                <a:srgbClr val="FF3300"/>
              </a:solidFill>
              <a:latin typeface="楷体_GB2312" pitchFamily="49" charset="-122"/>
              <a:ea typeface="楷体_GB2312" pitchFamily="49" charset="-122"/>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8916"/>
                                        </p:tgtEl>
                                        <p:attrNameLst>
                                          <p:attrName>style.visibility</p:attrName>
                                        </p:attrNameLst>
                                      </p:cBhvr>
                                      <p:to>
                                        <p:strVal val="visible"/>
                                      </p:to>
                                    </p:set>
                                    <p:animEffect transition="in" filter="blinds(horizontal)">
                                      <p:cBhvr>
                                        <p:cTn id="7" dur="500"/>
                                        <p:tgtEl>
                                          <p:spTgt spid="38916"/>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8917"/>
                                        </p:tgtEl>
                                        <p:attrNameLst>
                                          <p:attrName>style.visibility</p:attrName>
                                        </p:attrNameLst>
                                      </p:cBhvr>
                                      <p:to>
                                        <p:strVal val="visible"/>
                                      </p:to>
                                    </p:set>
                                    <p:animEffect transition="in" filter="blinds(horizontal)">
                                      <p:cBhvr>
                                        <p:cTn id="12" dur="500"/>
                                        <p:tgtEl>
                                          <p:spTgt spid="389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916" grpId="0" bldLvl="0" animBg="1"/>
      <p:bldP spid="38917"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7106" name="Rectangle 3"/>
          <p:cNvSpPr>
            <a:spLocks noGrp="1"/>
          </p:cNvSpPr>
          <p:nvPr>
            <p:ph idx="1"/>
          </p:nvPr>
        </p:nvSpPr>
        <p:spPr>
          <a:xfrm>
            <a:off x="1981200" y="838200"/>
            <a:ext cx="8229600" cy="5218113"/>
          </a:xfrm>
        </p:spPr>
        <p:txBody>
          <a:bodyPr vert="horz" wrap="square" lIns="91440" tIns="45720" rIns="91440" bIns="45720" anchor="t" anchorCtr="0"/>
          <a:p>
            <a:pPr marL="0" indent="0" eaLnBrk="1" hangingPunct="1">
              <a:lnSpc>
                <a:spcPct val="120000"/>
              </a:lnSpc>
              <a:spcBef>
                <a:spcPct val="5000"/>
              </a:spcBef>
              <a:buNone/>
            </a:pPr>
            <a:r>
              <a:rPr lang="zh-CN" altLang="en-US" sz="2800" b="1" dirty="0">
                <a:solidFill>
                  <a:srgbClr val="990099"/>
                </a:solidFill>
                <a:latin typeface="楷体_GB2312" pitchFamily="49" charset="-122"/>
                <a:ea typeface="楷体_GB2312" pitchFamily="49" charset="-122"/>
              </a:rPr>
              <a:t>说明：</a:t>
            </a:r>
            <a:endParaRPr lang="zh-CN" altLang="en-US" sz="2800" b="1" dirty="0">
              <a:solidFill>
                <a:srgbClr val="990099"/>
              </a:solidFill>
              <a:latin typeface="楷体_GB2312" pitchFamily="49" charset="-122"/>
              <a:ea typeface="楷体_GB2312" pitchFamily="49" charset="-122"/>
            </a:endParaRPr>
          </a:p>
          <a:p>
            <a:pPr marL="0" indent="0" eaLnBrk="1" hangingPunct="1">
              <a:lnSpc>
                <a:spcPct val="120000"/>
              </a:lnSpc>
              <a:buNone/>
            </a:pPr>
            <a:r>
              <a:rPr lang="zh-CN" altLang="en-US" sz="2800" b="1" dirty="0">
                <a:solidFill>
                  <a:srgbClr val="990099"/>
                </a:solidFill>
                <a:latin typeface="楷体_GB2312" pitchFamily="49" charset="-122"/>
                <a:ea typeface="楷体_GB2312" pitchFamily="49" charset="-122"/>
              </a:rPr>
              <a:t>    有些系统（如</a:t>
            </a:r>
            <a:r>
              <a:rPr lang="en-US" altLang="zh-CN" sz="2800" b="1" dirty="0">
                <a:solidFill>
                  <a:srgbClr val="990099"/>
                </a:solidFill>
                <a:latin typeface="楷体_GB2312" pitchFamily="49" charset="-122"/>
                <a:ea typeface="楷体_GB2312" pitchFamily="49" charset="-122"/>
              </a:rPr>
              <a:t>Turbo C</a:t>
            </a:r>
            <a:r>
              <a:rPr lang="zh-CN" altLang="en-US" sz="2800" b="1" dirty="0">
                <a:solidFill>
                  <a:srgbClr val="990099"/>
                </a:solidFill>
                <a:latin typeface="楷体_GB2312" pitchFamily="49" charset="-122"/>
                <a:ea typeface="楷体_GB2312" pitchFamily="49" charset="-122"/>
              </a:rPr>
              <a:t>）</a:t>
            </a:r>
            <a:r>
              <a:rPr lang="zh-CN" altLang="en-US" sz="2800" b="1" dirty="0">
                <a:solidFill>
                  <a:srgbClr val="FF3300"/>
                </a:solidFill>
                <a:latin typeface="楷体_GB2312" pitchFamily="49" charset="-122"/>
                <a:ea typeface="楷体_GB2312" pitchFamily="49" charset="-122"/>
              </a:rPr>
              <a:t>将字符处理为带符号的整数</a:t>
            </a:r>
            <a:r>
              <a:rPr lang="zh-CN" altLang="en-US" sz="2800" b="1" dirty="0">
                <a:solidFill>
                  <a:srgbClr val="990099"/>
                </a:solidFill>
                <a:latin typeface="楷体_GB2312" pitchFamily="49" charset="-122"/>
                <a:ea typeface="楷体_GB2312" pitchFamily="49" charset="-122"/>
              </a:rPr>
              <a:t>。其存储单元中的最高位作为符号位，它的取值范围是</a:t>
            </a:r>
            <a:r>
              <a:rPr lang="en-US" altLang="zh-CN" sz="2800" b="1" dirty="0">
                <a:solidFill>
                  <a:srgbClr val="990099"/>
                </a:solidFill>
                <a:latin typeface="楷体_GB2312" pitchFamily="49" charset="-122"/>
                <a:ea typeface="楷体_GB2312" pitchFamily="49" charset="-122"/>
              </a:rPr>
              <a:t>-128</a:t>
            </a:r>
            <a:r>
              <a:rPr lang="zh-CN" altLang="en-US" sz="2800" b="1" dirty="0">
                <a:solidFill>
                  <a:srgbClr val="990099"/>
                </a:solidFill>
                <a:latin typeface="楷体_GB2312" pitchFamily="49" charset="-122"/>
                <a:ea typeface="楷体_GB2312" pitchFamily="49" charset="-122"/>
              </a:rPr>
              <a:t>～</a:t>
            </a:r>
            <a:r>
              <a:rPr lang="en-US" altLang="zh-CN" sz="2800" b="1" dirty="0">
                <a:solidFill>
                  <a:srgbClr val="990099"/>
                </a:solidFill>
                <a:latin typeface="楷体_GB2312" pitchFamily="49" charset="-122"/>
                <a:ea typeface="楷体_GB2312" pitchFamily="49" charset="-122"/>
              </a:rPr>
              <a:t>127</a:t>
            </a:r>
            <a:r>
              <a:rPr lang="zh-CN" altLang="en-US" sz="2800" b="1" dirty="0">
                <a:solidFill>
                  <a:srgbClr val="990099"/>
                </a:solidFill>
                <a:latin typeface="楷体_GB2312" pitchFamily="49" charset="-122"/>
                <a:ea typeface="楷体_GB2312" pitchFamily="49" charset="-122"/>
              </a:rPr>
              <a:t>。如果在字符变量中存放一个</a:t>
            </a:r>
            <a:r>
              <a:rPr lang="en-US" altLang="zh-CN" sz="2800" b="1" dirty="0">
                <a:solidFill>
                  <a:srgbClr val="990099"/>
                </a:solidFill>
                <a:latin typeface="楷体_GB2312" pitchFamily="49" charset="-122"/>
                <a:ea typeface="楷体_GB2312" pitchFamily="49" charset="-122"/>
              </a:rPr>
              <a:t>ASCII</a:t>
            </a:r>
            <a:r>
              <a:rPr lang="zh-CN" altLang="en-US" sz="2800" b="1" dirty="0">
                <a:solidFill>
                  <a:srgbClr val="990099"/>
                </a:solidFill>
                <a:latin typeface="楷体_GB2312" pitchFamily="49" charset="-122"/>
                <a:ea typeface="楷体_GB2312" pitchFamily="49" charset="-122"/>
              </a:rPr>
              <a:t>码为</a:t>
            </a:r>
            <a:r>
              <a:rPr lang="en-US" altLang="zh-CN" sz="2800" b="1" dirty="0">
                <a:solidFill>
                  <a:srgbClr val="990099"/>
                </a:solidFill>
                <a:latin typeface="楷体_GB2312" pitchFamily="49" charset="-122"/>
                <a:ea typeface="楷体_GB2312" pitchFamily="49" charset="-122"/>
              </a:rPr>
              <a:t>0</a:t>
            </a:r>
            <a:r>
              <a:rPr lang="zh-CN" altLang="en-US" sz="2800" b="1" dirty="0">
                <a:solidFill>
                  <a:srgbClr val="990099"/>
                </a:solidFill>
                <a:latin typeface="楷体_GB2312" pitchFamily="49" charset="-122"/>
                <a:ea typeface="楷体_GB2312" pitchFamily="49" charset="-122"/>
              </a:rPr>
              <a:t>～</a:t>
            </a:r>
            <a:r>
              <a:rPr lang="en-US" altLang="zh-CN" sz="2800" b="1" dirty="0">
                <a:solidFill>
                  <a:srgbClr val="990099"/>
                </a:solidFill>
                <a:latin typeface="楷体_GB2312" pitchFamily="49" charset="-122"/>
                <a:ea typeface="楷体_GB2312" pitchFamily="49" charset="-122"/>
              </a:rPr>
              <a:t>127</a:t>
            </a:r>
            <a:r>
              <a:rPr lang="zh-CN" altLang="en-US" sz="2800" b="1" dirty="0">
                <a:solidFill>
                  <a:srgbClr val="990099"/>
                </a:solidFill>
                <a:latin typeface="楷体_GB2312" pitchFamily="49" charset="-122"/>
                <a:ea typeface="楷体_GB2312" pitchFamily="49" charset="-122"/>
              </a:rPr>
              <a:t>间的字符，由于字节中最高位为</a:t>
            </a:r>
            <a:r>
              <a:rPr lang="en-US" altLang="zh-CN" sz="2800" b="1" dirty="0">
                <a:solidFill>
                  <a:srgbClr val="990099"/>
                </a:solidFill>
                <a:latin typeface="楷体_GB2312" pitchFamily="49" charset="-122"/>
                <a:ea typeface="楷体_GB2312" pitchFamily="49" charset="-122"/>
              </a:rPr>
              <a:t>0</a:t>
            </a:r>
            <a:r>
              <a:rPr lang="zh-CN" altLang="en-US" sz="2800" b="1" dirty="0">
                <a:solidFill>
                  <a:srgbClr val="990099"/>
                </a:solidFill>
                <a:latin typeface="楷体_GB2312" pitchFamily="49" charset="-122"/>
                <a:ea typeface="楷体_GB2312" pitchFamily="49" charset="-122"/>
              </a:rPr>
              <a:t>，因此用</a:t>
            </a:r>
            <a:r>
              <a:rPr lang="en-US" altLang="zh-CN" sz="2800" b="1" dirty="0">
                <a:solidFill>
                  <a:srgbClr val="990099"/>
                </a:solidFill>
                <a:latin typeface="楷体_GB2312" pitchFamily="49" charset="-122"/>
                <a:ea typeface="楷体_GB2312" pitchFamily="49" charset="-122"/>
              </a:rPr>
              <a:t>%d</a:t>
            </a:r>
            <a:r>
              <a:rPr lang="zh-CN" altLang="en-US" sz="2800" b="1" dirty="0">
                <a:solidFill>
                  <a:srgbClr val="990099"/>
                </a:solidFill>
                <a:latin typeface="楷体_GB2312" pitchFamily="49" charset="-122"/>
                <a:ea typeface="楷体_GB2312" pitchFamily="49" charset="-122"/>
              </a:rPr>
              <a:t>输出字符变量时，输出的是一个正整数。如果在字符变量中存放一个</a:t>
            </a:r>
            <a:r>
              <a:rPr lang="en-US" altLang="zh-CN" sz="2800" b="1" dirty="0">
                <a:solidFill>
                  <a:srgbClr val="990099"/>
                </a:solidFill>
                <a:latin typeface="楷体_GB2312" pitchFamily="49" charset="-122"/>
                <a:ea typeface="楷体_GB2312" pitchFamily="49" charset="-122"/>
              </a:rPr>
              <a:t>ASCII</a:t>
            </a:r>
            <a:r>
              <a:rPr lang="zh-CN" altLang="en-US" sz="2800" b="1" dirty="0">
                <a:solidFill>
                  <a:srgbClr val="990099"/>
                </a:solidFill>
                <a:latin typeface="楷体_GB2312" pitchFamily="49" charset="-122"/>
                <a:ea typeface="楷体_GB2312" pitchFamily="49" charset="-122"/>
              </a:rPr>
              <a:t>码为</a:t>
            </a:r>
            <a:r>
              <a:rPr lang="en-US" altLang="zh-CN" sz="2800" b="1" dirty="0">
                <a:solidFill>
                  <a:srgbClr val="990099"/>
                </a:solidFill>
                <a:latin typeface="楷体_GB2312" pitchFamily="49" charset="-122"/>
                <a:ea typeface="楷体_GB2312" pitchFamily="49" charset="-122"/>
              </a:rPr>
              <a:t>128</a:t>
            </a:r>
            <a:r>
              <a:rPr lang="zh-CN" altLang="en-US" sz="2800" b="1" dirty="0">
                <a:solidFill>
                  <a:srgbClr val="990099"/>
                </a:solidFill>
                <a:latin typeface="楷体_GB2312" pitchFamily="49" charset="-122"/>
                <a:ea typeface="楷体_GB2312" pitchFamily="49" charset="-122"/>
              </a:rPr>
              <a:t>～</a:t>
            </a:r>
            <a:r>
              <a:rPr lang="en-US" altLang="zh-CN" sz="2800" b="1" dirty="0">
                <a:solidFill>
                  <a:srgbClr val="990099"/>
                </a:solidFill>
                <a:latin typeface="楷体_GB2312" pitchFamily="49" charset="-122"/>
                <a:ea typeface="楷体_GB2312" pitchFamily="49" charset="-122"/>
              </a:rPr>
              <a:t>255</a:t>
            </a:r>
            <a:r>
              <a:rPr lang="zh-CN" altLang="en-US" sz="2800" b="1" dirty="0">
                <a:solidFill>
                  <a:srgbClr val="990099"/>
                </a:solidFill>
                <a:latin typeface="楷体_GB2312" pitchFamily="49" charset="-122"/>
                <a:ea typeface="楷体_GB2312" pitchFamily="49" charset="-122"/>
              </a:rPr>
              <a:t>间的字符，由于在字节中最高位为</a:t>
            </a:r>
            <a:r>
              <a:rPr lang="en-US" altLang="zh-CN" sz="2800" b="1" dirty="0">
                <a:solidFill>
                  <a:srgbClr val="990099"/>
                </a:solidFill>
                <a:latin typeface="楷体_GB2312" pitchFamily="49" charset="-122"/>
                <a:ea typeface="楷体_GB2312" pitchFamily="49" charset="-122"/>
              </a:rPr>
              <a:t>1</a:t>
            </a:r>
            <a:r>
              <a:rPr lang="zh-CN" altLang="en-US" sz="2800" b="1" dirty="0">
                <a:solidFill>
                  <a:srgbClr val="990099"/>
                </a:solidFill>
                <a:latin typeface="楷体_GB2312" pitchFamily="49" charset="-122"/>
                <a:ea typeface="楷体_GB2312" pitchFamily="49" charset="-122"/>
              </a:rPr>
              <a:t>，用</a:t>
            </a:r>
            <a:r>
              <a:rPr lang="en-US" altLang="zh-CN" sz="2800" b="1" dirty="0">
                <a:solidFill>
                  <a:srgbClr val="990099"/>
                </a:solidFill>
                <a:latin typeface="楷体_GB2312" pitchFamily="49" charset="-122"/>
                <a:ea typeface="楷体_GB2312" pitchFamily="49" charset="-122"/>
              </a:rPr>
              <a:t>%d</a:t>
            </a:r>
            <a:r>
              <a:rPr lang="zh-CN" altLang="en-US" sz="2800" b="1" dirty="0">
                <a:solidFill>
                  <a:srgbClr val="990099"/>
                </a:solidFill>
                <a:latin typeface="楷体_GB2312" pitchFamily="49" charset="-122"/>
                <a:ea typeface="楷体_GB2312" pitchFamily="49" charset="-122"/>
              </a:rPr>
              <a:t>格式符输出时，就会得到一个负整数。</a:t>
            </a:r>
            <a:endParaRPr lang="zh-CN" altLang="en-US" sz="2800" b="1" dirty="0">
              <a:solidFill>
                <a:srgbClr val="990099"/>
              </a:solidFill>
              <a:latin typeface="楷体_GB2312" pitchFamily="49" charset="-122"/>
              <a:ea typeface="楷体_GB2312" pitchFamily="49" charset="-122"/>
            </a:endParaRPr>
          </a:p>
        </p:txBody>
      </p:sp>
    </p:spTree>
  </p:cSld>
  <p:clrMapOvr>
    <a:masterClrMapping/>
  </p:clrMapOvr>
  <p:transition spd="slow">
    <p:push dir="u"/>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0962" name="Rectangle 2"/>
          <p:cNvSpPr>
            <a:spLocks noGrp="1" noChangeArrowheads="1"/>
          </p:cNvSpPr>
          <p:nvPr>
            <p:ph type="title"/>
          </p:nvPr>
        </p:nvSpPr>
        <p:spPr>
          <a:xfrm>
            <a:off x="1905000" y="533400"/>
            <a:ext cx="8243888" cy="503238"/>
          </a:xfrm>
        </p:spPr>
        <p:txBody>
          <a:bodyPr vert="horz" wrap="square" lIns="91440" tIns="45720" rIns="91440" bIns="45720" numCol="1" anchor="b" anchorCtr="0" compatLnSpc="1">
            <a:normAutofit fontScale="90000"/>
          </a:bodyPr>
          <a:lstStyle/>
          <a:p>
            <a:pPr marL="0" marR="0" lvl="0" indent="0" algn="l" defTabSz="914400" rtl="0" eaLnBrk="1" fontAlgn="base" latinLnBrk="0" hangingPunct="1">
              <a:lnSpc>
                <a:spcPct val="90000"/>
              </a:lnSpc>
              <a:spcBef>
                <a:spcPct val="0"/>
              </a:spcBef>
              <a:spcAft>
                <a:spcPct val="0"/>
              </a:spcAft>
              <a:buClrTx/>
              <a:buSzTx/>
              <a:buFontTx/>
              <a:buNone/>
              <a:defRPr/>
            </a:pPr>
            <a:r>
              <a:rPr kumimoji="0" lang="zh-CN" altLang="en-US" sz="2800" b="1" i="0" u="none" strike="noStrike" kern="0" cap="none" spc="0" normalizeH="0" baseline="0" noProof="0" smtClean="0">
                <a:ln>
                  <a:noFill/>
                </a:ln>
                <a:solidFill>
                  <a:schemeClr val="tx2"/>
                </a:solidFill>
                <a:effectLst>
                  <a:outerShdw blurRad="38100" dist="38100" dir="2700000" algn="tl">
                    <a:srgbClr val="C0C0C0"/>
                  </a:outerShdw>
                </a:effectLst>
                <a:uLnTx/>
                <a:uFillTx/>
                <a:latin typeface="+mj-lt"/>
                <a:ea typeface="+mj-ea"/>
                <a:cs typeface="+mj-cs"/>
              </a:rPr>
              <a:t>字符串常量</a:t>
            </a:r>
            <a:endParaRPr kumimoji="0" lang="zh-CN" altLang="en-US" sz="2800" b="1" i="0" u="none" strike="noStrike" kern="0" cap="none" spc="0" normalizeH="0" baseline="0" noProof="0" smtClean="0">
              <a:ln>
                <a:noFill/>
              </a:ln>
              <a:solidFill>
                <a:schemeClr val="tx2"/>
              </a:solidFill>
              <a:effectLst>
                <a:outerShdw blurRad="38100" dist="38100" dir="2700000" algn="tl">
                  <a:srgbClr val="C0C0C0"/>
                </a:outerShdw>
              </a:effectLst>
              <a:uLnTx/>
              <a:uFillTx/>
              <a:latin typeface="+mj-lt"/>
              <a:ea typeface="+mj-ea"/>
              <a:cs typeface="+mj-cs"/>
            </a:endParaRPr>
          </a:p>
        </p:txBody>
      </p:sp>
      <p:sp>
        <p:nvSpPr>
          <p:cNvPr id="49155" name="Rectangle 3"/>
          <p:cNvSpPr>
            <a:spLocks noGrp="1"/>
          </p:cNvSpPr>
          <p:nvPr>
            <p:ph idx="1"/>
          </p:nvPr>
        </p:nvSpPr>
        <p:spPr>
          <a:xfrm>
            <a:off x="1981200" y="1371600"/>
            <a:ext cx="8229600" cy="4684713"/>
          </a:xfrm>
        </p:spPr>
        <p:txBody>
          <a:bodyPr vert="horz" wrap="square" lIns="91440" tIns="45720" rIns="91440" bIns="45720" anchor="t" anchorCtr="0"/>
          <a:p>
            <a:pPr eaLnBrk="1" hangingPunct="1">
              <a:buNone/>
            </a:pPr>
            <a:r>
              <a:rPr lang="en-US" altLang="zh-CN" sz="3000" b="1" dirty="0">
                <a:solidFill>
                  <a:srgbClr val="990099"/>
                </a:solidFill>
                <a:latin typeface="楷体_GB2312" pitchFamily="49" charset="-122"/>
                <a:ea typeface="楷体_GB2312" pitchFamily="49" charset="-122"/>
              </a:rPr>
              <a:t>1</a:t>
            </a:r>
            <a:r>
              <a:rPr lang="zh-CN" altLang="en-US" sz="3000" b="1" dirty="0">
                <a:solidFill>
                  <a:srgbClr val="990099"/>
                </a:solidFill>
                <a:latin typeface="楷体_GB2312" pitchFamily="49" charset="-122"/>
                <a:ea typeface="楷体_GB2312" pitchFamily="49" charset="-122"/>
              </a:rPr>
              <a:t>、字符串常量是</a:t>
            </a:r>
            <a:r>
              <a:rPr lang="zh-CN" altLang="en-US" sz="3000" b="1" dirty="0">
                <a:solidFill>
                  <a:srgbClr val="FF3300"/>
                </a:solidFill>
                <a:latin typeface="楷体_GB2312" pitchFamily="49" charset="-122"/>
                <a:ea typeface="楷体_GB2312" pitchFamily="49" charset="-122"/>
              </a:rPr>
              <a:t>一对双引号</a:t>
            </a:r>
            <a:r>
              <a:rPr lang="zh-CN" altLang="en-US" sz="3000" b="1" dirty="0">
                <a:solidFill>
                  <a:srgbClr val="990099"/>
                </a:solidFill>
                <a:latin typeface="楷体_GB2312" pitchFamily="49" charset="-122"/>
                <a:ea typeface="楷体_GB2312" pitchFamily="49" charset="-122"/>
              </a:rPr>
              <a:t>括起来的字符序列</a:t>
            </a:r>
            <a:r>
              <a:rPr lang="en-US" altLang="zh-CN" sz="3000" b="1" dirty="0">
                <a:solidFill>
                  <a:srgbClr val="990099"/>
                </a:solidFill>
                <a:latin typeface="楷体_GB2312" pitchFamily="49" charset="-122"/>
                <a:ea typeface="楷体_GB2312" pitchFamily="49" charset="-122"/>
              </a:rPr>
              <a:t>.</a:t>
            </a:r>
            <a:endParaRPr lang="en-US" altLang="zh-CN" sz="3000" b="1" dirty="0">
              <a:solidFill>
                <a:srgbClr val="990099"/>
              </a:solidFill>
              <a:latin typeface="楷体_GB2312" pitchFamily="49" charset="-122"/>
              <a:ea typeface="楷体_GB2312" pitchFamily="49" charset="-122"/>
            </a:endParaRPr>
          </a:p>
          <a:p>
            <a:pPr eaLnBrk="1" hangingPunct="1">
              <a:buNone/>
            </a:pPr>
            <a:r>
              <a:rPr lang="en-US" altLang="zh-CN" sz="3000" b="1" dirty="0">
                <a:solidFill>
                  <a:srgbClr val="990099"/>
                </a:solidFill>
                <a:latin typeface="楷体_GB2312" pitchFamily="49" charset="-122"/>
                <a:ea typeface="楷体_GB2312" pitchFamily="49" charset="-122"/>
              </a:rPr>
              <a:t>  </a:t>
            </a:r>
            <a:r>
              <a:rPr lang="zh-CN" altLang="en-US" sz="3000" b="1" dirty="0">
                <a:solidFill>
                  <a:srgbClr val="990099"/>
                </a:solidFill>
                <a:latin typeface="楷体_GB2312" pitchFamily="49" charset="-122"/>
                <a:ea typeface="楷体_GB2312" pitchFamily="49" charset="-122"/>
              </a:rPr>
              <a:t>合法的字符串常量</a:t>
            </a:r>
            <a:r>
              <a:rPr lang="en-US" altLang="zh-CN" sz="3000" b="1" dirty="0">
                <a:solidFill>
                  <a:srgbClr val="990099"/>
                </a:solidFill>
                <a:latin typeface="楷体_GB2312" pitchFamily="49" charset="-122"/>
                <a:ea typeface="楷体_GB2312" pitchFamily="49" charset="-122"/>
              </a:rPr>
              <a:t>:</a:t>
            </a:r>
            <a:endParaRPr lang="en-US" altLang="zh-CN" sz="3000" b="1" dirty="0">
              <a:solidFill>
                <a:srgbClr val="990099"/>
              </a:solidFill>
              <a:latin typeface="楷体_GB2312" pitchFamily="49" charset="-122"/>
              <a:ea typeface="楷体_GB2312" pitchFamily="49" charset="-122"/>
            </a:endParaRPr>
          </a:p>
          <a:p>
            <a:pPr eaLnBrk="1" hangingPunct="1">
              <a:buNone/>
            </a:pPr>
            <a:r>
              <a:rPr lang="zh-CN" altLang="en-US" sz="3000" b="1" dirty="0">
                <a:solidFill>
                  <a:srgbClr val="990099"/>
                </a:solidFill>
                <a:latin typeface="楷体_GB2312" pitchFamily="49" charset="-122"/>
                <a:ea typeface="楷体_GB2312" pitchFamily="49" charset="-122"/>
              </a:rPr>
              <a:t>　　</a:t>
            </a:r>
            <a:r>
              <a:rPr lang="zh-CN" altLang="en-US" sz="3000" b="1" dirty="0">
                <a:solidFill>
                  <a:srgbClr val="990099"/>
                </a:solidFill>
                <a:latin typeface="Arial" panose="020B0604020202020204" pitchFamily="34" charset="0"/>
                <a:ea typeface="楷体_GB2312" pitchFamily="49" charset="-122"/>
              </a:rPr>
              <a:t>“</a:t>
            </a:r>
            <a:r>
              <a:rPr lang="en-US" altLang="zh-CN" sz="3000" b="1" dirty="0">
                <a:solidFill>
                  <a:srgbClr val="990099"/>
                </a:solidFill>
                <a:latin typeface="楷体_GB2312" pitchFamily="49" charset="-122"/>
                <a:ea typeface="楷体_GB2312" pitchFamily="49" charset="-122"/>
              </a:rPr>
              <a:t>How do you do.</a:t>
            </a:r>
            <a:r>
              <a:rPr lang="en-US" altLang="zh-CN" sz="3000" b="1" dirty="0">
                <a:solidFill>
                  <a:srgbClr val="990099"/>
                </a:solidFill>
                <a:latin typeface="Arial" panose="020B0604020202020204" pitchFamily="34" charset="0"/>
                <a:ea typeface="楷体_GB2312" pitchFamily="49" charset="-122"/>
              </a:rPr>
              <a:t>”</a:t>
            </a:r>
            <a:r>
              <a:rPr lang="en-US" altLang="zh-CN" sz="3000" b="1" dirty="0">
                <a:solidFill>
                  <a:srgbClr val="990099"/>
                </a:solidFill>
                <a:latin typeface="楷体_GB2312" pitchFamily="49" charset="-122"/>
                <a:ea typeface="楷体_GB2312" pitchFamily="49" charset="-122"/>
              </a:rPr>
              <a:t>, </a:t>
            </a:r>
            <a:r>
              <a:rPr lang="en-US" altLang="zh-CN" sz="3000" b="1" dirty="0">
                <a:solidFill>
                  <a:srgbClr val="990099"/>
                </a:solidFill>
                <a:latin typeface="Arial" panose="020B0604020202020204" pitchFamily="34" charset="0"/>
                <a:ea typeface="楷体_GB2312" pitchFamily="49" charset="-122"/>
              </a:rPr>
              <a:t>“</a:t>
            </a:r>
            <a:r>
              <a:rPr lang="en-US" altLang="zh-CN" sz="3000" b="1" dirty="0">
                <a:solidFill>
                  <a:srgbClr val="990099"/>
                </a:solidFill>
                <a:latin typeface="楷体_GB2312" pitchFamily="49" charset="-122"/>
                <a:ea typeface="楷体_GB2312" pitchFamily="49" charset="-122"/>
              </a:rPr>
              <a:t>CHINA</a:t>
            </a:r>
            <a:r>
              <a:rPr lang="en-US" altLang="zh-CN" sz="3000" b="1" dirty="0">
                <a:solidFill>
                  <a:srgbClr val="990099"/>
                </a:solidFill>
                <a:latin typeface="Arial" panose="020B0604020202020204" pitchFamily="34" charset="0"/>
                <a:ea typeface="楷体_GB2312" pitchFamily="49" charset="-122"/>
              </a:rPr>
              <a:t>”</a:t>
            </a:r>
            <a:r>
              <a:rPr lang="zh-CN" altLang="en-US" sz="3000" b="1" dirty="0">
                <a:solidFill>
                  <a:srgbClr val="990099"/>
                </a:solidFill>
                <a:latin typeface="楷体_GB2312" pitchFamily="49" charset="-122"/>
                <a:ea typeface="楷体_GB2312" pitchFamily="49" charset="-122"/>
              </a:rPr>
              <a:t>， </a:t>
            </a:r>
            <a:r>
              <a:rPr lang="zh-CN" altLang="en-US" sz="3000" b="1" dirty="0">
                <a:solidFill>
                  <a:srgbClr val="990099"/>
                </a:solidFill>
                <a:latin typeface="Arial" panose="020B0604020202020204" pitchFamily="34" charset="0"/>
                <a:ea typeface="楷体_GB2312" pitchFamily="49" charset="-122"/>
              </a:rPr>
              <a:t>“</a:t>
            </a:r>
            <a:r>
              <a:rPr lang="en-US" altLang="zh-CN" sz="3000" b="1" dirty="0">
                <a:solidFill>
                  <a:srgbClr val="990099"/>
                </a:solidFill>
                <a:latin typeface="楷体_GB2312" pitchFamily="49" charset="-122"/>
                <a:ea typeface="楷体_GB2312" pitchFamily="49" charset="-122"/>
              </a:rPr>
              <a:t>a</a:t>
            </a:r>
            <a:r>
              <a:rPr lang="en-US" altLang="zh-CN" sz="3000" b="1" dirty="0">
                <a:solidFill>
                  <a:srgbClr val="990099"/>
                </a:solidFill>
                <a:latin typeface="Arial" panose="020B0604020202020204" pitchFamily="34" charset="0"/>
                <a:ea typeface="楷体_GB2312" pitchFamily="49" charset="-122"/>
              </a:rPr>
              <a:t>”</a:t>
            </a:r>
            <a:r>
              <a:rPr lang="en-US" altLang="zh-CN" sz="3000" b="1" dirty="0">
                <a:solidFill>
                  <a:srgbClr val="990099"/>
                </a:solidFill>
                <a:latin typeface="楷体_GB2312" pitchFamily="49" charset="-122"/>
                <a:ea typeface="楷体_GB2312" pitchFamily="49" charset="-122"/>
              </a:rPr>
              <a:t> </a:t>
            </a:r>
            <a:r>
              <a:rPr lang="zh-CN" altLang="en-US" sz="3000" b="1" dirty="0">
                <a:solidFill>
                  <a:srgbClr val="990099"/>
                </a:solidFill>
                <a:latin typeface="楷体_GB2312" pitchFamily="49" charset="-122"/>
                <a:ea typeface="楷体_GB2312" pitchFamily="49" charset="-122"/>
              </a:rPr>
              <a:t>， </a:t>
            </a:r>
            <a:r>
              <a:rPr lang="zh-CN" altLang="en-US" sz="3000" b="1" dirty="0">
                <a:solidFill>
                  <a:srgbClr val="990099"/>
                </a:solidFill>
                <a:latin typeface="Arial" panose="020B0604020202020204" pitchFamily="34" charset="0"/>
                <a:ea typeface="楷体_GB2312" pitchFamily="49" charset="-122"/>
              </a:rPr>
              <a:t>“</a:t>
            </a:r>
            <a:r>
              <a:rPr lang="en-US" altLang="zh-CN" sz="3000" b="1" dirty="0">
                <a:solidFill>
                  <a:srgbClr val="990099"/>
                </a:solidFill>
                <a:latin typeface="楷体_GB2312" pitchFamily="49" charset="-122"/>
                <a:ea typeface="楷体_GB2312" pitchFamily="49" charset="-122"/>
              </a:rPr>
              <a:t>$123.45</a:t>
            </a:r>
            <a:r>
              <a:rPr lang="en-US" altLang="zh-CN" sz="3000" b="1" dirty="0">
                <a:solidFill>
                  <a:srgbClr val="990099"/>
                </a:solidFill>
                <a:latin typeface="Arial" panose="020B0604020202020204" pitchFamily="34" charset="0"/>
                <a:ea typeface="楷体_GB2312" pitchFamily="49" charset="-122"/>
              </a:rPr>
              <a:t>”</a:t>
            </a:r>
            <a:endParaRPr lang="en-US" altLang="zh-CN" sz="3000" b="1" dirty="0">
              <a:solidFill>
                <a:srgbClr val="990099"/>
              </a:solidFill>
              <a:latin typeface="楷体_GB2312" pitchFamily="49" charset="-122"/>
              <a:ea typeface="楷体_GB2312" pitchFamily="49" charset="-122"/>
            </a:endParaRPr>
          </a:p>
          <a:p>
            <a:pPr eaLnBrk="1" hangingPunct="1">
              <a:buNone/>
            </a:pPr>
            <a:r>
              <a:rPr lang="en-US" altLang="zh-CN" sz="3000" b="1" dirty="0">
                <a:solidFill>
                  <a:srgbClr val="990099"/>
                </a:solidFill>
                <a:latin typeface="楷体_GB2312" pitchFamily="49" charset="-122"/>
                <a:ea typeface="楷体_GB2312" pitchFamily="49" charset="-122"/>
              </a:rPr>
              <a:t>  </a:t>
            </a:r>
            <a:r>
              <a:rPr lang="zh-CN" altLang="en-US" sz="3000" b="1" dirty="0">
                <a:solidFill>
                  <a:srgbClr val="990099"/>
                </a:solidFill>
                <a:latin typeface="楷体_GB2312" pitchFamily="49" charset="-122"/>
                <a:ea typeface="楷体_GB2312" pitchFamily="49" charset="-122"/>
              </a:rPr>
              <a:t>可以输出一个字符串，如</a:t>
            </a:r>
            <a:endParaRPr lang="zh-CN" altLang="en-US" sz="3000" b="1" dirty="0">
              <a:solidFill>
                <a:srgbClr val="990099"/>
              </a:solidFill>
              <a:latin typeface="楷体_GB2312" pitchFamily="49" charset="-122"/>
              <a:ea typeface="楷体_GB2312" pitchFamily="49" charset="-122"/>
            </a:endParaRPr>
          </a:p>
          <a:p>
            <a:pPr eaLnBrk="1" hangingPunct="1">
              <a:buNone/>
            </a:pPr>
            <a:r>
              <a:rPr lang="zh-CN" altLang="en-US" sz="3000" b="1" dirty="0">
                <a:solidFill>
                  <a:srgbClr val="990099"/>
                </a:solidFill>
                <a:latin typeface="楷体_GB2312" pitchFamily="49" charset="-122"/>
                <a:ea typeface="楷体_GB2312" pitchFamily="49" charset="-122"/>
              </a:rPr>
              <a:t>　　</a:t>
            </a:r>
            <a:r>
              <a:rPr lang="en-US" altLang="zh-CN" sz="3000" b="1" dirty="0">
                <a:solidFill>
                  <a:srgbClr val="990099"/>
                </a:solidFill>
                <a:latin typeface="楷体_GB2312" pitchFamily="49" charset="-122"/>
                <a:ea typeface="楷体_GB2312" pitchFamily="49" charset="-122"/>
              </a:rPr>
              <a:t>printf(</a:t>
            </a:r>
            <a:r>
              <a:rPr lang="en-US" altLang="zh-CN" sz="3000" b="1" dirty="0">
                <a:solidFill>
                  <a:srgbClr val="990099"/>
                </a:solidFill>
                <a:latin typeface="Arial" panose="020B0604020202020204" pitchFamily="34" charset="0"/>
                <a:ea typeface="楷体_GB2312" pitchFamily="49" charset="-122"/>
              </a:rPr>
              <a:t>“</a:t>
            </a:r>
            <a:r>
              <a:rPr lang="en-US" altLang="zh-CN" sz="3000" b="1" dirty="0">
                <a:solidFill>
                  <a:srgbClr val="990099"/>
                </a:solidFill>
                <a:latin typeface="楷体_GB2312" pitchFamily="49" charset="-122"/>
                <a:ea typeface="楷体_GB2312" pitchFamily="49" charset="-122"/>
              </a:rPr>
              <a:t>How do you do.</a:t>
            </a:r>
            <a:r>
              <a:rPr lang="en-US" altLang="zh-CN" sz="3000" b="1" dirty="0">
                <a:solidFill>
                  <a:srgbClr val="990099"/>
                </a:solidFill>
                <a:latin typeface="Arial" panose="020B0604020202020204" pitchFamily="34" charset="0"/>
                <a:ea typeface="楷体_GB2312" pitchFamily="49" charset="-122"/>
              </a:rPr>
              <a:t>”</a:t>
            </a:r>
            <a:r>
              <a:rPr lang="en-US" altLang="zh-CN" sz="3000" b="1" dirty="0">
                <a:solidFill>
                  <a:srgbClr val="990099"/>
                </a:solidFill>
                <a:latin typeface="楷体_GB2312" pitchFamily="49" charset="-122"/>
                <a:ea typeface="楷体_GB2312" pitchFamily="49" charset="-122"/>
              </a:rPr>
              <a:t>)</a:t>
            </a:r>
            <a:r>
              <a:rPr lang="zh-CN" altLang="en-US" sz="3000" b="1" dirty="0">
                <a:solidFill>
                  <a:srgbClr val="990099"/>
                </a:solidFill>
                <a:latin typeface="楷体_GB2312" pitchFamily="49" charset="-122"/>
                <a:ea typeface="楷体_GB2312" pitchFamily="49" charset="-122"/>
              </a:rPr>
              <a:t>；</a:t>
            </a:r>
            <a:endParaRPr lang="zh-CN" altLang="en-US" sz="3000" b="1" dirty="0">
              <a:solidFill>
                <a:srgbClr val="990099"/>
              </a:solidFill>
              <a:latin typeface="楷体_GB2312" pitchFamily="49" charset="-122"/>
              <a:ea typeface="楷体_GB2312" pitchFamily="49" charset="-122"/>
            </a:endParaRPr>
          </a:p>
        </p:txBody>
      </p:sp>
    </p:spTree>
  </p:cSld>
  <p:clrMapOvr>
    <a:masterClrMapping/>
  </p:clrMapOvr>
  <p:transition spd="slow">
    <p:push dir="u"/>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0178" name="Rectangle 3"/>
          <p:cNvSpPr>
            <a:spLocks noGrp="1"/>
          </p:cNvSpPr>
          <p:nvPr>
            <p:ph idx="1"/>
          </p:nvPr>
        </p:nvSpPr>
        <p:spPr>
          <a:xfrm>
            <a:off x="1905000" y="1524000"/>
            <a:ext cx="8763000" cy="4456113"/>
          </a:xfrm>
        </p:spPr>
        <p:txBody>
          <a:bodyPr vert="horz" wrap="square" lIns="91440" tIns="45720" rIns="91440" bIns="45720" anchor="t" anchorCtr="0"/>
          <a:p>
            <a:pPr eaLnBrk="1" hangingPunct="1">
              <a:buNone/>
            </a:pPr>
            <a:r>
              <a:rPr lang="en-US" altLang="zh-CN" sz="3000" b="1" dirty="0">
                <a:solidFill>
                  <a:srgbClr val="990099"/>
                </a:solidFill>
                <a:latin typeface="Arial" panose="020B0604020202020204" pitchFamily="34" charset="0"/>
                <a:ea typeface="楷体_GB2312" pitchFamily="49" charset="-122"/>
              </a:rPr>
              <a:t>‘</a:t>
            </a:r>
            <a:r>
              <a:rPr lang="zh-CN" altLang="en-US" sz="3000" b="1" dirty="0">
                <a:solidFill>
                  <a:srgbClr val="990099"/>
                </a:solidFill>
                <a:latin typeface="楷体_GB2312" pitchFamily="49" charset="-122"/>
                <a:ea typeface="楷体_GB2312" pitchFamily="49" charset="-122"/>
              </a:rPr>
              <a:t>ａ</a:t>
            </a:r>
            <a:r>
              <a:rPr lang="zh-CN" altLang="en-US" sz="3000" b="1" dirty="0">
                <a:solidFill>
                  <a:srgbClr val="990099"/>
                </a:solidFill>
                <a:latin typeface="Arial" panose="020B0604020202020204" pitchFamily="34" charset="0"/>
                <a:ea typeface="楷体_GB2312" pitchFamily="49" charset="-122"/>
              </a:rPr>
              <a:t>’</a:t>
            </a:r>
            <a:r>
              <a:rPr lang="zh-CN" altLang="en-US" sz="3000" b="1" dirty="0">
                <a:solidFill>
                  <a:srgbClr val="990099"/>
                </a:solidFill>
                <a:latin typeface="楷体_GB2312" pitchFamily="49" charset="-122"/>
                <a:ea typeface="楷体_GB2312" pitchFamily="49" charset="-122"/>
              </a:rPr>
              <a:t>是字符常量，</a:t>
            </a:r>
            <a:r>
              <a:rPr lang="zh-CN" altLang="en-US" sz="3000" b="1" dirty="0">
                <a:solidFill>
                  <a:srgbClr val="990099"/>
                </a:solidFill>
                <a:latin typeface="Arial" panose="020B0604020202020204" pitchFamily="34" charset="0"/>
                <a:ea typeface="楷体_GB2312" pitchFamily="49" charset="-122"/>
              </a:rPr>
              <a:t>“</a:t>
            </a:r>
            <a:r>
              <a:rPr lang="zh-CN" altLang="en-US" sz="3000" b="1" dirty="0">
                <a:solidFill>
                  <a:srgbClr val="990099"/>
                </a:solidFill>
                <a:latin typeface="楷体_GB2312" pitchFamily="49" charset="-122"/>
                <a:ea typeface="楷体_GB2312" pitchFamily="49" charset="-122"/>
              </a:rPr>
              <a:t>ａ</a:t>
            </a:r>
            <a:r>
              <a:rPr lang="zh-CN" altLang="en-US" sz="3000" b="1" dirty="0">
                <a:solidFill>
                  <a:srgbClr val="990099"/>
                </a:solidFill>
                <a:latin typeface="Arial" panose="020B0604020202020204" pitchFamily="34" charset="0"/>
                <a:ea typeface="楷体_GB2312" pitchFamily="49" charset="-122"/>
              </a:rPr>
              <a:t>”</a:t>
            </a:r>
            <a:r>
              <a:rPr lang="zh-CN" altLang="en-US" sz="3000" b="1" dirty="0">
                <a:solidFill>
                  <a:srgbClr val="990099"/>
                </a:solidFill>
                <a:latin typeface="楷体_GB2312" pitchFamily="49" charset="-122"/>
                <a:ea typeface="楷体_GB2312" pitchFamily="49" charset="-122"/>
              </a:rPr>
              <a:t>是字符串常量，二者不同。</a:t>
            </a:r>
            <a:endParaRPr lang="zh-CN" altLang="en-US" sz="3000" b="1" dirty="0">
              <a:solidFill>
                <a:srgbClr val="990099"/>
              </a:solidFill>
              <a:latin typeface="楷体_GB2312" pitchFamily="49" charset="-122"/>
              <a:ea typeface="楷体_GB2312" pitchFamily="49" charset="-122"/>
            </a:endParaRPr>
          </a:p>
          <a:p>
            <a:pPr eaLnBrk="1" hangingPunct="1">
              <a:buNone/>
            </a:pPr>
            <a:r>
              <a:rPr lang="zh-CN" altLang="en-US" sz="3000" b="1" dirty="0">
                <a:solidFill>
                  <a:srgbClr val="990099"/>
                </a:solidFill>
                <a:latin typeface="楷体_GB2312" pitchFamily="49" charset="-122"/>
                <a:ea typeface="楷体_GB2312" pitchFamily="49" charset="-122"/>
              </a:rPr>
              <a:t>  如：假设</a:t>
            </a:r>
            <a:r>
              <a:rPr lang="en-US" altLang="zh-CN" sz="3000" b="1" dirty="0">
                <a:solidFill>
                  <a:srgbClr val="990099"/>
                </a:solidFill>
                <a:latin typeface="楷体_GB2312" pitchFamily="49" charset="-122"/>
                <a:ea typeface="楷体_GB2312" pitchFamily="49" charset="-122"/>
              </a:rPr>
              <a:t>c</a:t>
            </a:r>
            <a:r>
              <a:rPr lang="zh-CN" altLang="en-US" sz="3000" b="1" dirty="0">
                <a:solidFill>
                  <a:srgbClr val="990099"/>
                </a:solidFill>
                <a:latin typeface="楷体_GB2312" pitchFamily="49" charset="-122"/>
                <a:ea typeface="楷体_GB2312" pitchFamily="49" charset="-122"/>
              </a:rPr>
              <a:t>被指定为字符变量 ：</a:t>
            </a:r>
            <a:r>
              <a:rPr lang="en-US" altLang="zh-CN" sz="3000" b="1" dirty="0">
                <a:solidFill>
                  <a:srgbClr val="990099"/>
                </a:solidFill>
                <a:latin typeface="楷体_GB2312" pitchFamily="49" charset="-122"/>
                <a:ea typeface="楷体_GB2312" pitchFamily="49" charset="-122"/>
              </a:rPr>
              <a:t>char c;</a:t>
            </a:r>
            <a:endParaRPr lang="en-US" altLang="zh-CN" sz="3000" b="1" dirty="0">
              <a:solidFill>
                <a:srgbClr val="990099"/>
              </a:solidFill>
              <a:latin typeface="楷体_GB2312" pitchFamily="49" charset="-122"/>
              <a:ea typeface="楷体_GB2312" pitchFamily="49" charset="-122"/>
            </a:endParaRPr>
          </a:p>
          <a:p>
            <a:pPr eaLnBrk="1" hangingPunct="1"/>
            <a:endParaRPr lang="en-US" altLang="zh-CN" sz="3000" b="1" dirty="0">
              <a:solidFill>
                <a:srgbClr val="990099"/>
              </a:solidFill>
              <a:latin typeface="楷体_GB2312" pitchFamily="49" charset="-122"/>
              <a:ea typeface="楷体_GB2312" pitchFamily="49" charset="-122"/>
            </a:endParaRPr>
          </a:p>
          <a:p>
            <a:pPr eaLnBrk="1" hangingPunct="1"/>
            <a:endParaRPr lang="en-US" altLang="zh-CN" dirty="0"/>
          </a:p>
        </p:txBody>
      </p:sp>
      <p:sp>
        <p:nvSpPr>
          <p:cNvPr id="50179" name="Rectangle 4"/>
          <p:cNvSpPr/>
          <p:nvPr/>
        </p:nvSpPr>
        <p:spPr>
          <a:xfrm>
            <a:off x="3644900" y="3163888"/>
            <a:ext cx="4284345" cy="1014730"/>
          </a:xfrm>
          <a:prstGeom prst="rect">
            <a:avLst/>
          </a:prstGeom>
          <a:noFill/>
          <a:ln w="9525">
            <a:noFill/>
          </a:ln>
        </p:spPr>
        <p:txBody>
          <a:bodyPr wrap="none">
            <a:spAutoFit/>
          </a:bodyPr>
          <a:p>
            <a:pPr lvl="1" eaLnBrk="0" hangingPunct="0"/>
            <a:r>
              <a:rPr lang="en-US" altLang="zh-CN" sz="3000" b="1" dirty="0">
                <a:solidFill>
                  <a:srgbClr val="990099"/>
                </a:solidFill>
                <a:latin typeface="楷体_GB2312" pitchFamily="49" charset="-122"/>
                <a:ea typeface="楷体_GB2312" pitchFamily="49" charset="-122"/>
              </a:rPr>
              <a:t>c=</a:t>
            </a:r>
            <a:r>
              <a:rPr lang="en-US" altLang="zh-CN" sz="3000" b="1" dirty="0">
                <a:solidFill>
                  <a:srgbClr val="990099"/>
                </a:solidFill>
                <a:latin typeface="Arial" panose="020B0604020202020204" pitchFamily="34" charset="0"/>
                <a:ea typeface="楷体_GB2312" pitchFamily="49" charset="-122"/>
              </a:rPr>
              <a:t>’</a:t>
            </a:r>
            <a:r>
              <a:rPr lang="en-US" altLang="zh-CN" sz="3000" b="1" dirty="0">
                <a:solidFill>
                  <a:srgbClr val="990099"/>
                </a:solidFill>
                <a:latin typeface="楷体_GB2312" pitchFamily="49" charset="-122"/>
                <a:ea typeface="楷体_GB2312" pitchFamily="49" charset="-122"/>
              </a:rPr>
              <a:t>a</a:t>
            </a:r>
            <a:r>
              <a:rPr lang="en-US" altLang="zh-CN" sz="3000" b="1" dirty="0">
                <a:solidFill>
                  <a:srgbClr val="990099"/>
                </a:solidFill>
                <a:latin typeface="Arial" panose="020B0604020202020204" pitchFamily="34" charset="0"/>
                <a:ea typeface="楷体_GB2312" pitchFamily="49" charset="-122"/>
              </a:rPr>
              <a:t>’</a:t>
            </a:r>
            <a:r>
              <a:rPr lang="en-US" altLang="zh-CN" sz="3000" b="1" dirty="0">
                <a:solidFill>
                  <a:srgbClr val="990099"/>
                </a:solidFill>
                <a:latin typeface="楷体_GB2312" pitchFamily="49" charset="-122"/>
                <a:ea typeface="楷体_GB2312" pitchFamily="49" charset="-122"/>
              </a:rPr>
              <a:t>;</a:t>
            </a:r>
            <a:endParaRPr lang="en-US" altLang="zh-CN" sz="3000" b="1" dirty="0">
              <a:solidFill>
                <a:srgbClr val="990099"/>
              </a:solidFill>
              <a:latin typeface="楷体_GB2312" pitchFamily="49" charset="-122"/>
              <a:ea typeface="楷体_GB2312" pitchFamily="49" charset="-122"/>
            </a:endParaRPr>
          </a:p>
          <a:p>
            <a:pPr lvl="1" eaLnBrk="0" hangingPunct="0"/>
            <a:r>
              <a:rPr lang="en-US" altLang="zh-CN" sz="3000" b="1" dirty="0">
                <a:solidFill>
                  <a:srgbClr val="990099"/>
                </a:solidFill>
                <a:latin typeface="楷体_GB2312" pitchFamily="49" charset="-122"/>
                <a:ea typeface="楷体_GB2312" pitchFamily="49" charset="-122"/>
              </a:rPr>
              <a:t>c=</a:t>
            </a:r>
            <a:r>
              <a:rPr lang="en-US" altLang="zh-CN" sz="3000" b="1" dirty="0">
                <a:solidFill>
                  <a:srgbClr val="990099"/>
                </a:solidFill>
                <a:latin typeface="Arial" panose="020B0604020202020204" pitchFamily="34" charset="0"/>
                <a:ea typeface="楷体_GB2312" pitchFamily="49" charset="-122"/>
              </a:rPr>
              <a:t>“</a:t>
            </a:r>
            <a:r>
              <a:rPr lang="en-US" altLang="zh-CN" sz="3000" b="1" dirty="0">
                <a:solidFill>
                  <a:srgbClr val="990099"/>
                </a:solidFill>
                <a:latin typeface="楷体_GB2312" pitchFamily="49" charset="-122"/>
                <a:ea typeface="楷体_GB2312" pitchFamily="49" charset="-122"/>
              </a:rPr>
              <a:t>a</a:t>
            </a:r>
            <a:r>
              <a:rPr lang="en-US" altLang="zh-CN" sz="3000" b="1" dirty="0">
                <a:solidFill>
                  <a:srgbClr val="990099"/>
                </a:solidFill>
                <a:latin typeface="Arial" panose="020B0604020202020204" pitchFamily="34" charset="0"/>
                <a:ea typeface="楷体_GB2312" pitchFamily="49" charset="-122"/>
              </a:rPr>
              <a:t>”</a:t>
            </a:r>
            <a:r>
              <a:rPr lang="zh-CN" altLang="en-US" sz="3000" b="1" dirty="0">
                <a:solidFill>
                  <a:srgbClr val="990099"/>
                </a:solidFill>
                <a:latin typeface="楷体_GB2312" pitchFamily="49" charset="-122"/>
                <a:ea typeface="楷体_GB2312" pitchFamily="49" charset="-122"/>
              </a:rPr>
              <a:t>；</a:t>
            </a:r>
            <a:r>
              <a:rPr lang="en-US" altLang="zh-CN" sz="3000" b="1" dirty="0">
                <a:solidFill>
                  <a:srgbClr val="990099"/>
                </a:solidFill>
                <a:latin typeface="楷体_GB2312" pitchFamily="49" charset="-122"/>
                <a:ea typeface="楷体_GB2312" pitchFamily="49" charset="-122"/>
              </a:rPr>
              <a:t>c</a:t>
            </a:r>
            <a:r>
              <a:rPr lang="zh-CN" altLang="en-US" sz="3000" b="1" dirty="0">
                <a:solidFill>
                  <a:srgbClr val="990099"/>
                </a:solidFill>
                <a:latin typeface="楷体_GB2312" pitchFamily="49" charset="-122"/>
                <a:ea typeface="楷体_GB2312" pitchFamily="49" charset="-122"/>
              </a:rPr>
              <a:t>＝</a:t>
            </a:r>
            <a:r>
              <a:rPr lang="zh-CN" altLang="en-US" sz="3000" b="1" dirty="0">
                <a:solidFill>
                  <a:srgbClr val="990099"/>
                </a:solidFill>
                <a:latin typeface="Arial" panose="020B0604020202020204" pitchFamily="34" charset="0"/>
                <a:ea typeface="楷体_GB2312" pitchFamily="49" charset="-122"/>
              </a:rPr>
              <a:t>“</a:t>
            </a:r>
            <a:r>
              <a:rPr lang="en-US" altLang="zh-CN" sz="3000" b="1" dirty="0">
                <a:solidFill>
                  <a:srgbClr val="990099"/>
                </a:solidFill>
                <a:latin typeface="楷体_GB2312" pitchFamily="49" charset="-122"/>
                <a:ea typeface="楷体_GB2312" pitchFamily="49" charset="-122"/>
              </a:rPr>
              <a:t>CHINA</a:t>
            </a:r>
            <a:r>
              <a:rPr lang="en-US" altLang="zh-CN" sz="3000" b="1" dirty="0">
                <a:solidFill>
                  <a:srgbClr val="990099"/>
                </a:solidFill>
                <a:latin typeface="Arial" panose="020B0604020202020204" pitchFamily="34" charset="0"/>
                <a:ea typeface="楷体_GB2312" pitchFamily="49" charset="-122"/>
              </a:rPr>
              <a:t>”</a:t>
            </a:r>
            <a:r>
              <a:rPr lang="en-US" altLang="zh-CN" sz="3000" b="1" dirty="0">
                <a:solidFill>
                  <a:srgbClr val="990099"/>
                </a:solidFill>
                <a:latin typeface="楷体_GB2312" pitchFamily="49" charset="-122"/>
                <a:ea typeface="楷体_GB2312" pitchFamily="49" charset="-122"/>
              </a:rPr>
              <a:t>;</a:t>
            </a:r>
            <a:endParaRPr lang="en-US" altLang="zh-CN" sz="3000" b="1" dirty="0">
              <a:solidFill>
                <a:srgbClr val="990099"/>
              </a:solidFill>
              <a:latin typeface="楷体_GB2312" pitchFamily="49" charset="-122"/>
              <a:ea typeface="楷体_GB2312" pitchFamily="49" charset="-122"/>
            </a:endParaRPr>
          </a:p>
        </p:txBody>
      </p:sp>
      <p:sp>
        <p:nvSpPr>
          <p:cNvPr id="50180" name="Rectangle 5"/>
          <p:cNvSpPr/>
          <p:nvPr/>
        </p:nvSpPr>
        <p:spPr>
          <a:xfrm>
            <a:off x="2883535" y="3068638"/>
            <a:ext cx="764540" cy="829945"/>
          </a:xfrm>
          <a:prstGeom prst="rect">
            <a:avLst/>
          </a:prstGeom>
          <a:noFill/>
          <a:ln w="9525">
            <a:noFill/>
          </a:ln>
        </p:spPr>
        <p:txBody>
          <a:bodyPr wrap="none">
            <a:spAutoFit/>
          </a:bodyPr>
          <a:p>
            <a:pPr algn="r">
              <a:spcBef>
                <a:spcPct val="20000"/>
              </a:spcBef>
              <a:buClr>
                <a:srgbClr val="CC99FF"/>
              </a:buClr>
              <a:buFont typeface="Monotype Sorts" pitchFamily="2" charset="2"/>
            </a:pPr>
            <a:r>
              <a:rPr lang="zh-CN" altLang="zh-CN" sz="3600" b="1" dirty="0">
                <a:solidFill>
                  <a:schemeClr val="accent2"/>
                </a:solidFill>
                <a:latin typeface="Times New Roman" panose="02020603050405020304" pitchFamily="18" charset="0"/>
              </a:rPr>
              <a:t> </a:t>
            </a:r>
            <a:r>
              <a:rPr lang="zh-CN" altLang="zh-CN" sz="4800" b="1" dirty="0">
                <a:latin typeface="Times New Roman" panose="02020603050405020304" pitchFamily="18" charset="0"/>
                <a:sym typeface="Wingdings 2" panose="05020102010507070707" pitchFamily="18" charset="2"/>
              </a:rPr>
              <a:t></a:t>
            </a:r>
            <a:endParaRPr lang="en-US" altLang="zh-CN" sz="4800" b="1" dirty="0">
              <a:latin typeface="Times New Roman" panose="02020603050405020304" pitchFamily="18" charset="0"/>
              <a:sym typeface="Monotype Sorts" pitchFamily="2" charset="2"/>
            </a:endParaRPr>
          </a:p>
        </p:txBody>
      </p:sp>
      <p:sp>
        <p:nvSpPr>
          <p:cNvPr id="50181" name="Rectangle 6"/>
          <p:cNvSpPr/>
          <p:nvPr/>
        </p:nvSpPr>
        <p:spPr>
          <a:xfrm>
            <a:off x="2896870" y="3352800"/>
            <a:ext cx="884555" cy="1106805"/>
          </a:xfrm>
          <a:prstGeom prst="rect">
            <a:avLst/>
          </a:prstGeom>
          <a:noFill/>
          <a:ln w="9525">
            <a:noFill/>
          </a:ln>
        </p:spPr>
        <p:txBody>
          <a:bodyPr wrap="none">
            <a:spAutoFit/>
          </a:bodyPr>
          <a:p>
            <a:pPr algn="r">
              <a:spcBef>
                <a:spcPct val="20000"/>
              </a:spcBef>
              <a:buClr>
                <a:srgbClr val="CC99FF"/>
              </a:buClr>
              <a:buFont typeface="Monotype Sorts" pitchFamily="2" charset="2"/>
            </a:pPr>
            <a:r>
              <a:rPr lang="zh-CN" altLang="zh-CN" sz="6000" b="1" dirty="0">
                <a:solidFill>
                  <a:srgbClr val="FF0066"/>
                </a:solidFill>
                <a:latin typeface="Times New Roman" panose="02020603050405020304" pitchFamily="18" charset="0"/>
                <a:sym typeface="Wingdings 2" panose="05020102010507070707" pitchFamily="18" charset="2"/>
              </a:rPr>
              <a:t></a:t>
            </a:r>
            <a:r>
              <a:rPr lang="zh-CN" altLang="zh-CN" sz="6600" b="1" dirty="0">
                <a:solidFill>
                  <a:srgbClr val="FF3399"/>
                </a:solidFill>
                <a:latin typeface="Times New Roman" panose="02020603050405020304" pitchFamily="18" charset="0"/>
                <a:sym typeface="Monotype Sorts" pitchFamily="2" charset="2"/>
              </a:rPr>
              <a:t> </a:t>
            </a:r>
            <a:endParaRPr lang="en-US" altLang="zh-CN" sz="6600" b="1" dirty="0">
              <a:solidFill>
                <a:srgbClr val="FF3399"/>
              </a:solidFill>
              <a:latin typeface="Times New Roman" panose="02020603050405020304" pitchFamily="18" charset="0"/>
              <a:sym typeface="Monotype Sorts" pitchFamily="2" charset="2"/>
            </a:endParaRPr>
          </a:p>
        </p:txBody>
      </p:sp>
      <p:sp>
        <p:nvSpPr>
          <p:cNvPr id="50182" name="Rectangle 7"/>
          <p:cNvSpPr/>
          <p:nvPr/>
        </p:nvSpPr>
        <p:spPr>
          <a:xfrm>
            <a:off x="1985963" y="4419600"/>
            <a:ext cx="8687435" cy="553085"/>
          </a:xfrm>
          <a:prstGeom prst="rect">
            <a:avLst/>
          </a:prstGeom>
          <a:noFill/>
          <a:ln w="9525">
            <a:noFill/>
          </a:ln>
        </p:spPr>
        <p:txBody>
          <a:bodyPr wrap="none">
            <a:spAutoFit/>
          </a:bodyPr>
          <a:p>
            <a:pPr eaLnBrk="0" hangingPunct="0">
              <a:spcBef>
                <a:spcPct val="20000"/>
              </a:spcBef>
            </a:pPr>
            <a:r>
              <a:rPr lang="en-US" altLang="zh-CN" sz="1800" dirty="0">
                <a:latin typeface="Verdana" panose="020B0604030504040204" pitchFamily="34" charset="0"/>
              </a:rPr>
              <a:t> </a:t>
            </a:r>
            <a:r>
              <a:rPr lang="zh-CN" altLang="en-US" sz="3000" b="1" dirty="0">
                <a:solidFill>
                  <a:srgbClr val="FF3300"/>
                </a:solidFill>
                <a:latin typeface="楷体_GB2312" pitchFamily="49" charset="-122"/>
                <a:ea typeface="楷体_GB2312" pitchFamily="49" charset="-122"/>
              </a:rPr>
              <a:t>结论：不能把一个字符串常量赋给一个字符变量。</a:t>
            </a:r>
            <a:endParaRPr lang="zh-CN" altLang="en-US" sz="3000" b="1" dirty="0">
              <a:solidFill>
                <a:srgbClr val="FF3300"/>
              </a:solidFill>
              <a:latin typeface="楷体_GB2312" pitchFamily="49" charset="-122"/>
              <a:ea typeface="楷体_GB2312" pitchFamily="49" charset="-122"/>
            </a:endParaRPr>
          </a:p>
        </p:txBody>
      </p:sp>
    </p:spTree>
  </p:cSld>
  <p:clrMapOvr>
    <a:masterClrMapping/>
  </p:clrMapOvr>
  <p:transition spd="slow">
    <p:push dir="u"/>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1202" name="Rectangle 3"/>
          <p:cNvSpPr>
            <a:spLocks noGrp="1"/>
          </p:cNvSpPr>
          <p:nvPr>
            <p:ph type="body" sz="half" idx="1"/>
          </p:nvPr>
        </p:nvSpPr>
        <p:spPr>
          <a:xfrm>
            <a:off x="1828800" y="609600"/>
            <a:ext cx="8534400" cy="4456113"/>
          </a:xfrm>
        </p:spPr>
        <p:txBody>
          <a:bodyPr vert="horz" wrap="square" lIns="91440" tIns="45720" rIns="91440" bIns="45720" anchor="t" anchorCtr="0"/>
          <a:p>
            <a:pPr marL="0" indent="0" eaLnBrk="1" hangingPunct="1">
              <a:lnSpc>
                <a:spcPct val="110000"/>
              </a:lnSpc>
              <a:buClrTx/>
              <a:buSzTx/>
              <a:buFontTx/>
              <a:buNone/>
            </a:pPr>
            <a:r>
              <a:rPr lang="en-US" altLang="zh-CN" sz="3000" b="1" dirty="0">
                <a:solidFill>
                  <a:srgbClr val="990099"/>
                </a:solidFill>
                <a:latin typeface="楷体_GB2312" pitchFamily="49" charset="-122"/>
                <a:ea typeface="楷体_GB2312" pitchFamily="49" charset="-122"/>
              </a:rPr>
              <a:t>2</a:t>
            </a:r>
            <a:r>
              <a:rPr lang="zh-CN" altLang="en-US" sz="3000" b="1" dirty="0">
                <a:solidFill>
                  <a:srgbClr val="990099"/>
                </a:solidFill>
                <a:latin typeface="楷体_GB2312" pitchFamily="49" charset="-122"/>
                <a:ea typeface="楷体_GB2312" pitchFamily="49" charset="-122"/>
              </a:rPr>
              <a:t>、Ｃ规定：在每一个字符串常量的结尾加一个 </a:t>
            </a:r>
            <a:r>
              <a:rPr lang="zh-CN" altLang="en-US" sz="3000" b="1" dirty="0">
                <a:solidFill>
                  <a:srgbClr val="990099"/>
                </a:solidFill>
                <a:latin typeface="Arial" panose="020B0604020202020204" pitchFamily="34" charset="0"/>
                <a:ea typeface="楷体_GB2312" pitchFamily="49" charset="-122"/>
              </a:rPr>
              <a:t>“</a:t>
            </a:r>
            <a:r>
              <a:rPr lang="zh-CN" altLang="en-US" sz="3000" b="1" dirty="0">
                <a:solidFill>
                  <a:srgbClr val="990099"/>
                </a:solidFill>
                <a:latin typeface="楷体_GB2312" pitchFamily="49" charset="-122"/>
                <a:ea typeface="楷体_GB2312" pitchFamily="49" charset="-122"/>
              </a:rPr>
              <a:t>字符串结束标志</a:t>
            </a:r>
            <a:r>
              <a:rPr lang="zh-CN" altLang="en-US" sz="3000" b="1" dirty="0">
                <a:solidFill>
                  <a:srgbClr val="990099"/>
                </a:solidFill>
                <a:latin typeface="Arial" panose="020B0604020202020204" pitchFamily="34" charset="0"/>
                <a:ea typeface="楷体_GB2312" pitchFamily="49" charset="-122"/>
              </a:rPr>
              <a:t>”</a:t>
            </a:r>
            <a:r>
              <a:rPr lang="zh-CN" altLang="en-US" sz="3000" b="1" dirty="0">
                <a:solidFill>
                  <a:srgbClr val="990099"/>
                </a:solidFill>
                <a:latin typeface="楷体_GB2312" pitchFamily="49" charset="-122"/>
                <a:ea typeface="楷体_GB2312" pitchFamily="49" charset="-122"/>
              </a:rPr>
              <a:t>，以便系统据此判断字符串是否结束。Ｃ规定以字符</a:t>
            </a:r>
            <a:r>
              <a:rPr lang="zh-CN" altLang="en-US" sz="3000" b="1" dirty="0">
                <a:solidFill>
                  <a:srgbClr val="990099"/>
                </a:solidFill>
                <a:latin typeface="Arial" panose="020B0604020202020204" pitchFamily="34" charset="0"/>
                <a:ea typeface="楷体_GB2312" pitchFamily="49" charset="-122"/>
              </a:rPr>
              <a:t>’</a:t>
            </a:r>
            <a:r>
              <a:rPr lang="en-US" altLang="zh-CN" sz="3000" b="1" dirty="0">
                <a:solidFill>
                  <a:srgbClr val="990099"/>
                </a:solidFill>
                <a:latin typeface="楷体_GB2312" pitchFamily="49" charset="-122"/>
                <a:ea typeface="楷体_GB2312" pitchFamily="49" charset="-122"/>
              </a:rPr>
              <a:t>\0</a:t>
            </a:r>
            <a:r>
              <a:rPr lang="en-US" altLang="zh-CN" sz="3000" b="1" dirty="0">
                <a:solidFill>
                  <a:srgbClr val="990099"/>
                </a:solidFill>
                <a:latin typeface="Arial" panose="020B0604020202020204" pitchFamily="34" charset="0"/>
                <a:ea typeface="楷体_GB2312" pitchFamily="49" charset="-122"/>
              </a:rPr>
              <a:t>’</a:t>
            </a:r>
            <a:r>
              <a:rPr lang="zh-CN" altLang="en-US" sz="3000" b="1" dirty="0">
                <a:solidFill>
                  <a:srgbClr val="990099"/>
                </a:solidFill>
                <a:latin typeface="楷体_GB2312" pitchFamily="49" charset="-122"/>
                <a:ea typeface="楷体_GB2312" pitchFamily="49" charset="-122"/>
              </a:rPr>
              <a:t>作为字符串结束标志。</a:t>
            </a:r>
            <a:endParaRPr lang="zh-CN" altLang="en-US" sz="3000" b="1" dirty="0">
              <a:solidFill>
                <a:srgbClr val="990099"/>
              </a:solidFill>
              <a:latin typeface="楷体_GB2312" pitchFamily="49" charset="-122"/>
              <a:ea typeface="楷体_GB2312" pitchFamily="49" charset="-122"/>
            </a:endParaRPr>
          </a:p>
          <a:p>
            <a:pPr marL="0" indent="0" eaLnBrk="1" hangingPunct="1">
              <a:lnSpc>
                <a:spcPct val="110000"/>
              </a:lnSpc>
              <a:buClrTx/>
              <a:buSzTx/>
              <a:buFontTx/>
              <a:buNone/>
            </a:pPr>
            <a:r>
              <a:rPr lang="zh-CN" altLang="en-US" sz="3000" b="1" dirty="0">
                <a:solidFill>
                  <a:srgbClr val="990099"/>
                </a:solidFill>
                <a:latin typeface="楷体_GB2312" pitchFamily="49" charset="-122"/>
                <a:ea typeface="楷体_GB2312" pitchFamily="49" charset="-122"/>
              </a:rPr>
              <a:t>    如：如果有一个字符串常量</a:t>
            </a:r>
            <a:r>
              <a:rPr lang="zh-CN" altLang="en-US" sz="3000" b="1" dirty="0">
                <a:solidFill>
                  <a:srgbClr val="990099"/>
                </a:solidFill>
                <a:latin typeface="Arial" panose="020B0604020202020204" pitchFamily="34" charset="0"/>
                <a:ea typeface="楷体_GB2312" pitchFamily="49" charset="-122"/>
              </a:rPr>
              <a:t>”</a:t>
            </a:r>
            <a:r>
              <a:rPr lang="en-US" altLang="zh-CN" sz="3000" b="1" dirty="0">
                <a:solidFill>
                  <a:srgbClr val="990099"/>
                </a:solidFill>
                <a:latin typeface="楷体_GB2312" pitchFamily="49" charset="-122"/>
                <a:ea typeface="楷体_GB2312" pitchFamily="49" charset="-122"/>
              </a:rPr>
              <a:t>CHINA</a:t>
            </a:r>
            <a:r>
              <a:rPr lang="en-US" altLang="zh-CN" sz="3000" b="1" dirty="0">
                <a:solidFill>
                  <a:srgbClr val="990099"/>
                </a:solidFill>
                <a:latin typeface="Arial" panose="020B0604020202020204" pitchFamily="34" charset="0"/>
                <a:ea typeface="楷体_GB2312" pitchFamily="49" charset="-122"/>
              </a:rPr>
              <a:t>”</a:t>
            </a:r>
            <a:r>
              <a:rPr lang="en-US" altLang="zh-CN" sz="3000" b="1" dirty="0">
                <a:solidFill>
                  <a:srgbClr val="990099"/>
                </a:solidFill>
                <a:latin typeface="楷体_GB2312" pitchFamily="49" charset="-122"/>
                <a:ea typeface="楷体_GB2312" pitchFamily="49" charset="-122"/>
              </a:rPr>
              <a:t> </a:t>
            </a:r>
            <a:r>
              <a:rPr lang="zh-CN" altLang="en-US" sz="3000" b="1" dirty="0">
                <a:solidFill>
                  <a:srgbClr val="990099"/>
                </a:solidFill>
                <a:latin typeface="楷体_GB2312" pitchFamily="49" charset="-122"/>
                <a:ea typeface="楷体_GB2312" pitchFamily="49" charset="-122"/>
              </a:rPr>
              <a:t>，实际上在内存中是：</a:t>
            </a:r>
            <a:endParaRPr lang="zh-CN" altLang="en-US" sz="3000" b="1" dirty="0">
              <a:solidFill>
                <a:srgbClr val="990099"/>
              </a:solidFill>
              <a:latin typeface="楷体_GB2312" pitchFamily="49" charset="-122"/>
              <a:ea typeface="楷体_GB2312" pitchFamily="49" charset="-122"/>
            </a:endParaRPr>
          </a:p>
          <a:p>
            <a:pPr marL="0" indent="0" eaLnBrk="1" hangingPunct="1">
              <a:buClrTx/>
              <a:buSzTx/>
              <a:buFontTx/>
            </a:pPr>
            <a:endParaRPr lang="zh-CN" altLang="en-US" sz="3000" b="1" dirty="0">
              <a:solidFill>
                <a:srgbClr val="990099"/>
              </a:solidFill>
              <a:latin typeface="楷体_GB2312" pitchFamily="49" charset="-122"/>
              <a:ea typeface="楷体_GB2312" pitchFamily="49" charset="-122"/>
            </a:endParaRPr>
          </a:p>
          <a:p>
            <a:pPr marL="0" indent="0" eaLnBrk="1" hangingPunct="1">
              <a:buClrTx/>
              <a:buSzTx/>
              <a:buFontTx/>
            </a:pPr>
            <a:endParaRPr lang="en-US" altLang="zh-CN" sz="3000" b="1" dirty="0">
              <a:solidFill>
                <a:srgbClr val="990099"/>
              </a:solidFill>
              <a:latin typeface="楷体_GB2312" pitchFamily="49" charset="-122"/>
              <a:ea typeface="楷体_GB2312" pitchFamily="49" charset="-122"/>
            </a:endParaRPr>
          </a:p>
        </p:txBody>
      </p:sp>
      <p:graphicFrame>
        <p:nvGraphicFramePr>
          <p:cNvPr id="43031" name="Group 23"/>
          <p:cNvGraphicFramePr>
            <a:graphicFrameLocks noGrp="1"/>
          </p:cNvGraphicFramePr>
          <p:nvPr>
            <p:ph sz="half" idx="1"/>
          </p:nvPr>
        </p:nvGraphicFramePr>
        <p:xfrm>
          <a:off x="4800600" y="3352800"/>
          <a:ext cx="4038600" cy="381000"/>
        </p:xfrm>
        <a:graphic>
          <a:graphicData uri="http://schemas.openxmlformats.org/drawingml/2006/table">
            <a:tbl>
              <a:tblPr/>
              <a:tblGrid>
                <a:gridCol w="673100"/>
                <a:gridCol w="673100"/>
                <a:gridCol w="635000"/>
                <a:gridCol w="711200"/>
                <a:gridCol w="673100"/>
                <a:gridCol w="673100"/>
              </a:tblGrid>
              <a:tr h="381000">
                <a:tc>
                  <a:txBody>
                    <a:bodyPr/>
                    <a:lstStyle/>
                    <a:p>
                      <a:pPr marL="0" marR="0" lvl="0" indent="0" algn="l" defTabSz="7620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smtClean="0">
                          <a:ln>
                            <a:noFill/>
                          </a:ln>
                          <a:solidFill>
                            <a:schemeClr val="tx1"/>
                          </a:solidFill>
                          <a:effectLst/>
                          <a:latin typeface="Verdana" panose="020B0604030504040204" pitchFamily="34" charset="0"/>
                          <a:ea typeface="宋体" panose="02010600030101010101" pitchFamily="2" charset="-122"/>
                        </a:rPr>
                        <a:t>C</a:t>
                      </a:r>
                      <a:endParaRPr kumimoji="0" lang="en-US" altLang="zh-CN" sz="1600" b="1" i="0" u="none" strike="noStrike" cap="none" normalizeH="0" baseline="0" smtClean="0">
                        <a:ln>
                          <a:noFill/>
                        </a:ln>
                        <a:solidFill>
                          <a:schemeClr val="tx1"/>
                        </a:solidFill>
                        <a:effectLst/>
                        <a:latin typeface="Verdana" panose="020B0604030504040204" pitchFamily="34"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7620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smtClean="0">
                          <a:ln>
                            <a:noFill/>
                          </a:ln>
                          <a:solidFill>
                            <a:schemeClr val="tx1"/>
                          </a:solidFill>
                          <a:effectLst/>
                          <a:latin typeface="Verdana" panose="020B0604030504040204" pitchFamily="34" charset="0"/>
                          <a:ea typeface="宋体" panose="02010600030101010101" pitchFamily="2" charset="-122"/>
                        </a:rPr>
                        <a:t>H</a:t>
                      </a:r>
                      <a:endParaRPr kumimoji="0" lang="en-US" altLang="zh-CN" sz="1600" b="1" i="0" u="none" strike="noStrike" cap="none" normalizeH="0" baseline="0" smtClean="0">
                        <a:ln>
                          <a:noFill/>
                        </a:ln>
                        <a:solidFill>
                          <a:schemeClr val="tx1"/>
                        </a:solidFill>
                        <a:effectLst/>
                        <a:latin typeface="Verdana" panose="020B060403050404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7620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smtClean="0">
                          <a:ln>
                            <a:noFill/>
                          </a:ln>
                          <a:solidFill>
                            <a:schemeClr val="tx1"/>
                          </a:solidFill>
                          <a:effectLst/>
                          <a:latin typeface="Verdana" panose="020B0604030504040204" pitchFamily="34" charset="0"/>
                          <a:ea typeface="宋体" panose="02010600030101010101" pitchFamily="2" charset="-122"/>
                        </a:rPr>
                        <a:t>I</a:t>
                      </a:r>
                      <a:endParaRPr kumimoji="0" lang="en-US" altLang="zh-CN" sz="1600" b="1" i="0" u="none" strike="noStrike" cap="none" normalizeH="0" baseline="0" smtClean="0">
                        <a:ln>
                          <a:noFill/>
                        </a:ln>
                        <a:solidFill>
                          <a:schemeClr val="tx1"/>
                        </a:solidFill>
                        <a:effectLst/>
                        <a:latin typeface="Verdana" panose="020B060403050404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7620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smtClean="0">
                          <a:ln>
                            <a:noFill/>
                          </a:ln>
                          <a:solidFill>
                            <a:schemeClr val="tx1"/>
                          </a:solidFill>
                          <a:effectLst/>
                          <a:latin typeface="Verdana" panose="020B0604030504040204" pitchFamily="34" charset="0"/>
                          <a:ea typeface="宋体" panose="02010600030101010101" pitchFamily="2" charset="-122"/>
                        </a:rPr>
                        <a:t>N</a:t>
                      </a:r>
                      <a:endParaRPr kumimoji="0" lang="en-US" altLang="zh-CN" sz="1600" b="1" i="0" u="none" strike="noStrike" cap="none" normalizeH="0" baseline="0" smtClean="0">
                        <a:ln>
                          <a:noFill/>
                        </a:ln>
                        <a:solidFill>
                          <a:schemeClr val="tx1"/>
                        </a:solidFill>
                        <a:effectLst/>
                        <a:latin typeface="Verdana" panose="020B060403050404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7620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smtClean="0">
                          <a:ln>
                            <a:noFill/>
                          </a:ln>
                          <a:solidFill>
                            <a:schemeClr val="tx1"/>
                          </a:solidFill>
                          <a:effectLst/>
                          <a:latin typeface="Verdana" panose="020B0604030504040204" pitchFamily="34" charset="0"/>
                          <a:ea typeface="宋体" panose="02010600030101010101" pitchFamily="2" charset="-122"/>
                        </a:rPr>
                        <a:t>A</a:t>
                      </a:r>
                      <a:endParaRPr kumimoji="0" lang="en-US" altLang="zh-CN" sz="1600" b="1" i="0" u="none" strike="noStrike" cap="none" normalizeH="0" baseline="0" smtClean="0">
                        <a:ln>
                          <a:noFill/>
                        </a:ln>
                        <a:solidFill>
                          <a:schemeClr val="tx1"/>
                        </a:solidFill>
                        <a:effectLst/>
                        <a:latin typeface="Verdana" panose="020B060403050404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762000" rtl="0" eaLnBrk="1" fontAlgn="base" latinLnBrk="0" hangingPunct="1">
                        <a:lnSpc>
                          <a:spcPct val="100000"/>
                        </a:lnSpc>
                        <a:spcBef>
                          <a:spcPct val="20000"/>
                        </a:spcBef>
                        <a:spcAft>
                          <a:spcPct val="0"/>
                        </a:spcAft>
                        <a:buClrTx/>
                        <a:buSzTx/>
                        <a:buFontTx/>
                        <a:buNone/>
                      </a:pPr>
                      <a:r>
                        <a:rPr kumimoji="0" lang="en-US" altLang="zh-CN" sz="1600" b="1" i="0" u="none" strike="noStrike" cap="none" normalizeH="0" baseline="0" dirty="0" smtClean="0">
                          <a:ln>
                            <a:noFill/>
                          </a:ln>
                          <a:solidFill>
                            <a:schemeClr val="tx1"/>
                          </a:solidFill>
                          <a:effectLst/>
                          <a:latin typeface="Verdana" panose="020B0604030504040204" pitchFamily="34" charset="0"/>
                          <a:ea typeface="宋体" panose="02010600030101010101" pitchFamily="2" charset="-122"/>
                        </a:rPr>
                        <a:t>\0</a:t>
                      </a:r>
                      <a:endParaRPr kumimoji="0" lang="en-US" altLang="zh-CN" sz="1600" b="1" i="0" u="none" strike="noStrike" cap="none" normalizeH="0" baseline="0" dirty="0" smtClean="0">
                        <a:ln>
                          <a:noFill/>
                        </a:ln>
                        <a:solidFill>
                          <a:schemeClr val="tx1"/>
                        </a:solidFill>
                        <a:effectLst/>
                        <a:latin typeface="Verdana" panose="020B060403050404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sp>
        <p:nvSpPr>
          <p:cNvPr id="43030" name="Rectangle 22"/>
          <p:cNvSpPr/>
          <p:nvPr/>
        </p:nvSpPr>
        <p:spPr>
          <a:xfrm>
            <a:off x="2057400" y="3733800"/>
            <a:ext cx="8001000" cy="1753235"/>
          </a:xfrm>
          <a:prstGeom prst="rect">
            <a:avLst/>
          </a:prstGeom>
          <a:noFill/>
          <a:ln w="9525">
            <a:noFill/>
          </a:ln>
        </p:spPr>
        <p:txBody>
          <a:bodyPr>
            <a:spAutoFit/>
          </a:bodyPr>
          <a:p>
            <a:pPr>
              <a:lnSpc>
                <a:spcPct val="120000"/>
              </a:lnSpc>
              <a:buFont typeface="Wingdings" panose="05000000000000000000" pitchFamily="2" charset="2"/>
            </a:pPr>
            <a:r>
              <a:rPr lang="en-US" altLang="zh-CN" sz="1800" dirty="0">
                <a:solidFill>
                  <a:srgbClr val="FF3300"/>
                </a:solidFill>
                <a:latin typeface="Verdana" panose="020B0604030504040204" pitchFamily="34" charset="0"/>
              </a:rPr>
              <a:t>         </a:t>
            </a:r>
            <a:r>
              <a:rPr lang="zh-CN" altLang="en-US" sz="3000" b="1" dirty="0">
                <a:solidFill>
                  <a:srgbClr val="FF3300"/>
                </a:solidFill>
                <a:latin typeface="楷体_GB2312" pitchFamily="49" charset="-122"/>
                <a:ea typeface="楷体_GB2312" pitchFamily="49" charset="-122"/>
              </a:rPr>
              <a:t>它占内存单元不是５个字符，而是６个字符，最后一个字符为</a:t>
            </a:r>
            <a:r>
              <a:rPr lang="zh-CN" altLang="en-US" sz="3000" b="1" dirty="0">
                <a:solidFill>
                  <a:srgbClr val="FF3300"/>
                </a:solidFill>
                <a:latin typeface="Arial" panose="020B0604020202020204" pitchFamily="34" charset="0"/>
                <a:ea typeface="楷体_GB2312" pitchFamily="49" charset="-122"/>
              </a:rPr>
              <a:t>’</a:t>
            </a:r>
            <a:r>
              <a:rPr lang="en-US" altLang="zh-CN" sz="3000" b="1" dirty="0">
                <a:solidFill>
                  <a:srgbClr val="FF3300"/>
                </a:solidFill>
                <a:latin typeface="楷体_GB2312" pitchFamily="49" charset="-122"/>
                <a:ea typeface="楷体_GB2312" pitchFamily="49" charset="-122"/>
              </a:rPr>
              <a:t>\0</a:t>
            </a:r>
            <a:r>
              <a:rPr lang="en-US" altLang="zh-CN" sz="3000" b="1" dirty="0">
                <a:solidFill>
                  <a:srgbClr val="FF3300"/>
                </a:solidFill>
                <a:latin typeface="Arial" panose="020B0604020202020204" pitchFamily="34" charset="0"/>
                <a:ea typeface="楷体_GB2312" pitchFamily="49" charset="-122"/>
              </a:rPr>
              <a:t>’</a:t>
            </a:r>
            <a:r>
              <a:rPr lang="zh-CN" altLang="en-US" sz="3000" b="1" dirty="0">
                <a:solidFill>
                  <a:srgbClr val="FF3300"/>
                </a:solidFill>
                <a:latin typeface="楷体_GB2312" pitchFamily="49" charset="-122"/>
                <a:ea typeface="楷体_GB2312" pitchFamily="49" charset="-122"/>
              </a:rPr>
              <a:t>。但在输出时不输出</a:t>
            </a:r>
            <a:r>
              <a:rPr lang="zh-CN" altLang="en-US" sz="3000" b="1" dirty="0">
                <a:solidFill>
                  <a:srgbClr val="FF3300"/>
                </a:solidFill>
                <a:latin typeface="Arial" panose="020B0604020202020204" pitchFamily="34" charset="0"/>
                <a:ea typeface="楷体_GB2312" pitchFamily="49" charset="-122"/>
              </a:rPr>
              <a:t>’</a:t>
            </a:r>
            <a:r>
              <a:rPr lang="en-US" altLang="zh-CN" sz="3000" b="1" dirty="0">
                <a:solidFill>
                  <a:srgbClr val="FF3300"/>
                </a:solidFill>
                <a:latin typeface="楷体_GB2312" pitchFamily="49" charset="-122"/>
                <a:ea typeface="楷体_GB2312" pitchFamily="49" charset="-122"/>
              </a:rPr>
              <a:t>\0</a:t>
            </a:r>
            <a:r>
              <a:rPr lang="en-US" altLang="zh-CN" sz="3000" b="1" dirty="0">
                <a:solidFill>
                  <a:srgbClr val="FF3300"/>
                </a:solidFill>
                <a:latin typeface="Arial" panose="020B0604020202020204" pitchFamily="34" charset="0"/>
                <a:ea typeface="楷体_GB2312" pitchFamily="49" charset="-122"/>
              </a:rPr>
              <a:t>’</a:t>
            </a:r>
            <a:r>
              <a:rPr lang="zh-CN" altLang="en-US" sz="3000" b="1" dirty="0">
                <a:solidFill>
                  <a:srgbClr val="FF3300"/>
                </a:solidFill>
                <a:latin typeface="楷体_GB2312" pitchFamily="49" charset="-122"/>
                <a:ea typeface="楷体_GB2312" pitchFamily="49" charset="-122"/>
              </a:rPr>
              <a:t>。</a:t>
            </a:r>
            <a:endParaRPr lang="zh-CN" altLang="en-US" sz="3000" b="1" dirty="0">
              <a:solidFill>
                <a:srgbClr val="FF3300"/>
              </a:solidFill>
              <a:latin typeface="楷体_GB2312" pitchFamily="49" charset="-122"/>
              <a:ea typeface="楷体_GB2312" pitchFamily="49" charset="-122"/>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3031"/>
                                        </p:tgtEl>
                                        <p:attrNameLst>
                                          <p:attrName>style.visibility</p:attrName>
                                        </p:attrNameLst>
                                      </p:cBhvr>
                                      <p:to>
                                        <p:strVal val="visible"/>
                                      </p:to>
                                    </p:set>
                                    <p:animEffect transition="in" filter="blinds(horizontal)">
                                      <p:cBhvr>
                                        <p:cTn id="7" dur="500"/>
                                        <p:tgtEl>
                                          <p:spTgt spid="43031"/>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43030"/>
                                        </p:tgtEl>
                                        <p:attrNameLst>
                                          <p:attrName>style.visibility</p:attrName>
                                        </p:attrNameLst>
                                      </p:cBhvr>
                                      <p:to>
                                        <p:strVal val="visible"/>
                                      </p:to>
                                    </p:set>
                                    <p:anim calcmode="lin" valueType="num">
                                      <p:cBhvr additive="base">
                                        <p:cTn id="12" dur="500" fill="hold"/>
                                        <p:tgtEl>
                                          <p:spTgt spid="43030"/>
                                        </p:tgtEl>
                                        <p:attrNameLst>
                                          <p:attrName>ppt_x</p:attrName>
                                        </p:attrNameLst>
                                      </p:cBhvr>
                                      <p:tavLst>
                                        <p:tav tm="0">
                                          <p:val>
                                            <p:strVal val="#ppt_x"/>
                                          </p:val>
                                        </p:tav>
                                        <p:tav tm="100000">
                                          <p:val>
                                            <p:strVal val="#ppt_x"/>
                                          </p:val>
                                        </p:tav>
                                      </p:tavLst>
                                    </p:anim>
                                    <p:anim calcmode="lin" valueType="num">
                                      <p:cBhvr additive="base">
                                        <p:cTn id="13" dur="500" fill="hold"/>
                                        <p:tgtEl>
                                          <p:spTgt spid="4303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03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838200" y="630555"/>
            <a:ext cx="5257800" cy="3176905"/>
          </a:xfrm>
        </p:spPr>
        <p:txBody>
          <a:bodyPr/>
          <a:p>
            <a:pPr marL="0" indent="0">
              <a:buNone/>
            </a:pPr>
            <a:r>
              <a:rPr lang="en-US" altLang="zh-CN"/>
              <a:t>#include&lt;stdio.h&gt;</a:t>
            </a:r>
            <a:endParaRPr lang="en-US" altLang="zh-CN"/>
          </a:p>
          <a:p>
            <a:pPr marL="0" indent="0">
              <a:buNone/>
            </a:pPr>
            <a:r>
              <a:rPr lang="en-US" altLang="zh-CN"/>
              <a:t>int main()</a:t>
            </a:r>
            <a:endParaRPr lang="en-US" altLang="zh-CN"/>
          </a:p>
          <a:p>
            <a:pPr marL="0" indent="0">
              <a:buNone/>
            </a:pPr>
            <a:r>
              <a:rPr lang="en-US" altLang="zh-CN"/>
              <a:t>{</a:t>
            </a:r>
            <a:endParaRPr lang="en-US" altLang="zh-CN"/>
          </a:p>
          <a:p>
            <a:pPr marL="0" indent="0">
              <a:buNone/>
            </a:pPr>
            <a:r>
              <a:rPr lang="en-US" altLang="zh-CN"/>
              <a:t>     </a:t>
            </a:r>
            <a:r>
              <a:rPr lang="en-US" altLang="zh-CN" u="sng"/>
              <a:t>printf(“Hello World!”);</a:t>
            </a:r>
            <a:endParaRPr lang="en-US" altLang="zh-CN"/>
          </a:p>
          <a:p>
            <a:pPr marL="0" indent="0">
              <a:buNone/>
            </a:pPr>
            <a:r>
              <a:rPr lang="en-US" altLang="zh-CN"/>
              <a:t>     return 0;</a:t>
            </a:r>
            <a:br>
              <a:rPr lang="en-US" altLang="zh-CN"/>
            </a:br>
            <a:r>
              <a:rPr lang="en-US" altLang="zh-CN"/>
              <a:t>}</a:t>
            </a:r>
            <a:endParaRPr lang="en-US" altLang="zh-CN"/>
          </a:p>
        </p:txBody>
      </p:sp>
      <p:sp>
        <p:nvSpPr>
          <p:cNvPr id="4" name="文本框 3"/>
          <p:cNvSpPr txBox="1"/>
          <p:nvPr/>
        </p:nvSpPr>
        <p:spPr>
          <a:xfrm>
            <a:off x="5958840" y="893445"/>
            <a:ext cx="5277485" cy="2092960"/>
          </a:xfrm>
          <a:prstGeom prst="rect">
            <a:avLst/>
          </a:prstGeom>
          <a:noFill/>
        </p:spPr>
        <p:txBody>
          <a:bodyPr wrap="square" rtlCol="0">
            <a:noAutofit/>
          </a:bodyPr>
          <a:p>
            <a:r>
              <a:rPr lang="en-US" altLang="zh-CN" sz="2400">
                <a:solidFill>
                  <a:srgbClr val="FF0000"/>
                </a:solidFill>
              </a:rPr>
              <a:t>#include&lt;stdio.h&gt;</a:t>
            </a:r>
            <a:r>
              <a:rPr lang="zh-CN" altLang="en-US" sz="2400">
                <a:solidFill>
                  <a:srgbClr val="FF0000"/>
                </a:solidFill>
              </a:rPr>
              <a:t>是预处理指令，类似引用</a:t>
            </a:r>
            <a:r>
              <a:rPr lang="en-US" altLang="zh-CN" sz="2400">
                <a:solidFill>
                  <a:srgbClr val="FF0000"/>
                </a:solidFill>
              </a:rPr>
              <a:t>&lt;stdio.h&gt;</a:t>
            </a:r>
            <a:r>
              <a:rPr lang="zh-CN" altLang="en-US" sz="2400">
                <a:solidFill>
                  <a:srgbClr val="FF0000"/>
                </a:solidFill>
              </a:rPr>
              <a:t>这个</a:t>
            </a:r>
            <a:r>
              <a:rPr lang="zh-CN" altLang="en-US" sz="2400">
                <a:solidFill>
                  <a:srgbClr val="FF0000"/>
                </a:solidFill>
              </a:rPr>
              <a:t>头文件</a:t>
            </a:r>
            <a:endParaRPr lang="zh-CN" altLang="en-US" sz="2400">
              <a:solidFill>
                <a:srgbClr val="FF0000"/>
              </a:solidFill>
            </a:endParaRPr>
          </a:p>
          <a:p>
            <a:endParaRPr lang="zh-CN" altLang="en-US" sz="2400">
              <a:solidFill>
                <a:srgbClr val="FF0000"/>
              </a:solidFill>
            </a:endParaRPr>
          </a:p>
          <a:p>
            <a:r>
              <a:rPr lang="en-US" altLang="zh-CN" sz="2400">
                <a:solidFill>
                  <a:srgbClr val="FF0000"/>
                </a:solidFill>
              </a:rPr>
              <a:t>&lt;stdio.h&gt;</a:t>
            </a:r>
            <a:r>
              <a:rPr lang="zh-CN" altLang="en-US" sz="2400">
                <a:solidFill>
                  <a:srgbClr val="FF0000"/>
                </a:solidFill>
              </a:rPr>
              <a:t>是进行命令解释的头文件它的作用是提供了一系列的输入输出函数等，类似与翻译词典，词典中包含许多函数，若想用这些函数则需要先引用包含这个函数的词典</a:t>
            </a:r>
            <a:endParaRPr lang="zh-CN" altLang="en-US" sz="2400">
              <a:solidFill>
                <a:srgbClr val="FF0000"/>
              </a:solidFill>
            </a:endParaRPr>
          </a:p>
        </p:txBody>
      </p:sp>
      <p:sp>
        <p:nvSpPr>
          <p:cNvPr id="5" name="上箭头 4"/>
          <p:cNvSpPr/>
          <p:nvPr/>
        </p:nvSpPr>
        <p:spPr>
          <a:xfrm rot="10800000">
            <a:off x="3543935" y="2660015"/>
            <a:ext cx="362585" cy="1350010"/>
          </a:xfrm>
          <a:prstGeom prst="up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6" name="文本框 5"/>
          <p:cNvSpPr txBox="1"/>
          <p:nvPr/>
        </p:nvSpPr>
        <p:spPr>
          <a:xfrm>
            <a:off x="3083560" y="4010025"/>
            <a:ext cx="1941830" cy="521970"/>
          </a:xfrm>
          <a:prstGeom prst="rect">
            <a:avLst/>
          </a:prstGeom>
          <a:noFill/>
        </p:spPr>
        <p:txBody>
          <a:bodyPr wrap="square" rtlCol="0">
            <a:spAutoFit/>
          </a:bodyPr>
          <a:p>
            <a:r>
              <a:rPr lang="zh-CN" altLang="en-US" sz="2800">
                <a:solidFill>
                  <a:srgbClr val="FF0000"/>
                </a:solidFill>
              </a:rPr>
              <a:t>输出函数</a:t>
            </a:r>
            <a:endParaRPr lang="zh-CN" altLang="en-US" sz="2800">
              <a:solidFill>
                <a:srgbClr val="FF0000"/>
              </a:solidFill>
            </a:endParaRPr>
          </a:p>
        </p:txBody>
      </p:sp>
    </p:spTree>
  </p:cSld>
  <p:clrMapOvr>
    <a:masterClrMapping/>
  </p:clrMapOvr>
  <p:transition spd="slow">
    <p:push dir="u"/>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2226" name="Rectangle 2"/>
          <p:cNvSpPr>
            <a:spLocks noGrp="1"/>
          </p:cNvSpPr>
          <p:nvPr>
            <p:ph type="title"/>
          </p:nvPr>
        </p:nvSpPr>
        <p:spPr>
          <a:xfrm>
            <a:off x="1905000" y="381000"/>
            <a:ext cx="8243888" cy="579438"/>
          </a:xfrm>
        </p:spPr>
        <p:txBody>
          <a:bodyPr vert="horz" wrap="square" lIns="91440" tIns="45720" rIns="91440" bIns="45720" anchor="b" anchorCtr="0">
            <a:normAutofit fontScale="90000"/>
          </a:bodyPr>
          <a:p>
            <a:pPr algn="l" eaLnBrk="1" hangingPunct="1"/>
            <a:r>
              <a:rPr lang="en-US" altLang="zh-CN" sz="3200" b="1" dirty="0">
                <a:effectLst/>
                <a:latin typeface="Times New Roman" panose="02020603050405020304" pitchFamily="18" charset="0"/>
              </a:rPr>
              <a:t>2.6 </a:t>
            </a:r>
            <a:r>
              <a:rPr lang="zh-CN" altLang="en-US" sz="3200" b="1" dirty="0">
                <a:effectLst/>
                <a:latin typeface="Times New Roman" panose="02020603050405020304" pitchFamily="18" charset="0"/>
              </a:rPr>
              <a:t>变量赋初值</a:t>
            </a:r>
            <a:endParaRPr lang="zh-CN" altLang="en-US" sz="3200" b="1" dirty="0">
              <a:effectLst/>
              <a:latin typeface="Times New Roman" panose="02020603050405020304" pitchFamily="18" charset="0"/>
            </a:endParaRPr>
          </a:p>
        </p:txBody>
      </p:sp>
      <p:sp>
        <p:nvSpPr>
          <p:cNvPr id="52227" name="Rectangle 3"/>
          <p:cNvSpPr>
            <a:spLocks noGrp="1"/>
          </p:cNvSpPr>
          <p:nvPr>
            <p:ph idx="1"/>
          </p:nvPr>
        </p:nvSpPr>
        <p:spPr>
          <a:xfrm>
            <a:off x="1828800" y="1295400"/>
            <a:ext cx="8229600" cy="4151313"/>
          </a:xfrm>
        </p:spPr>
        <p:txBody>
          <a:bodyPr vert="horz" wrap="square" lIns="91440" tIns="45720" rIns="91440" bIns="45720" anchor="t" anchorCtr="0">
            <a:normAutofit lnSpcReduction="20000"/>
          </a:bodyPr>
          <a:p>
            <a:pPr eaLnBrk="1" hangingPunct="1">
              <a:lnSpc>
                <a:spcPct val="130000"/>
              </a:lnSpc>
              <a:buNone/>
            </a:pPr>
            <a:r>
              <a:rPr lang="en-US" altLang="zh-CN" sz="3000" b="1" dirty="0">
                <a:solidFill>
                  <a:srgbClr val="990099"/>
                </a:solidFill>
                <a:latin typeface="楷体_GB2312" pitchFamily="49" charset="-122"/>
                <a:ea typeface="楷体_GB2312" pitchFamily="49" charset="-122"/>
              </a:rPr>
              <a:t>(1)</a:t>
            </a:r>
            <a:r>
              <a:rPr lang="zh-CN" altLang="zh-CN" sz="3000" b="1" dirty="0">
                <a:solidFill>
                  <a:srgbClr val="990099"/>
                </a:solidFill>
                <a:latin typeface="楷体_GB2312" pitchFamily="49" charset="-122"/>
                <a:ea typeface="楷体_GB2312" pitchFamily="49" charset="-122"/>
              </a:rPr>
              <a:t>Ｃ语言允许在定义变量的同时使变量初始化</a:t>
            </a:r>
            <a:endParaRPr lang="zh-CN" altLang="en-US" sz="3000" b="1" dirty="0">
              <a:solidFill>
                <a:srgbClr val="990099"/>
              </a:solidFill>
              <a:latin typeface="楷体_GB2312" pitchFamily="49" charset="-122"/>
              <a:ea typeface="楷体_GB2312" pitchFamily="49" charset="-122"/>
            </a:endParaRPr>
          </a:p>
          <a:p>
            <a:pPr eaLnBrk="1" hangingPunct="1">
              <a:lnSpc>
                <a:spcPct val="130000"/>
              </a:lnSpc>
              <a:buNone/>
            </a:pPr>
            <a:r>
              <a:rPr lang="zh-CN" altLang="en-US" sz="3000" b="1" dirty="0">
                <a:solidFill>
                  <a:srgbClr val="990099"/>
                </a:solidFill>
                <a:latin typeface="楷体_GB2312" pitchFamily="49" charset="-122"/>
                <a:ea typeface="楷体_GB2312" pitchFamily="49" charset="-122"/>
              </a:rPr>
              <a:t>如</a:t>
            </a:r>
            <a:r>
              <a:rPr lang="en-US" altLang="zh-CN" sz="3000" b="1" dirty="0">
                <a:solidFill>
                  <a:srgbClr val="990099"/>
                </a:solidFill>
                <a:latin typeface="楷体_GB2312" pitchFamily="49" charset="-122"/>
                <a:ea typeface="楷体_GB2312" pitchFamily="49" charset="-122"/>
              </a:rPr>
              <a:t>: </a:t>
            </a:r>
            <a:endParaRPr lang="en-US" altLang="zh-CN" sz="3000" b="1" dirty="0">
              <a:solidFill>
                <a:srgbClr val="990099"/>
              </a:solidFill>
              <a:latin typeface="楷体_GB2312" pitchFamily="49" charset="-122"/>
              <a:ea typeface="楷体_GB2312" pitchFamily="49" charset="-122"/>
            </a:endParaRPr>
          </a:p>
          <a:p>
            <a:pPr eaLnBrk="1" hangingPunct="1">
              <a:lnSpc>
                <a:spcPct val="130000"/>
              </a:lnSpc>
              <a:buNone/>
            </a:pPr>
            <a:r>
              <a:rPr lang="en-US" altLang="zh-CN" sz="3000" b="1" dirty="0">
                <a:solidFill>
                  <a:srgbClr val="990099"/>
                </a:solidFill>
                <a:latin typeface="楷体_GB2312" pitchFamily="49" charset="-122"/>
                <a:ea typeface="楷体_GB2312" pitchFamily="49" charset="-122"/>
              </a:rPr>
              <a:t>  int a=3; // </a:t>
            </a:r>
            <a:r>
              <a:rPr lang="zh-CN" altLang="en-US" sz="3000" b="1" dirty="0">
                <a:solidFill>
                  <a:srgbClr val="990099"/>
                </a:solidFill>
                <a:latin typeface="楷体_GB2312" pitchFamily="49" charset="-122"/>
                <a:ea typeface="楷体_GB2312" pitchFamily="49" charset="-122"/>
              </a:rPr>
              <a:t>指定ａ为整型变量，初值为３　         </a:t>
            </a:r>
            <a:endParaRPr lang="zh-CN" altLang="en-US" sz="3000" b="1" dirty="0">
              <a:solidFill>
                <a:srgbClr val="990099"/>
              </a:solidFill>
              <a:latin typeface="楷体_GB2312" pitchFamily="49" charset="-122"/>
              <a:ea typeface="楷体_GB2312" pitchFamily="49" charset="-122"/>
            </a:endParaRPr>
          </a:p>
          <a:p>
            <a:pPr eaLnBrk="1" hangingPunct="1">
              <a:lnSpc>
                <a:spcPct val="130000"/>
              </a:lnSpc>
              <a:buNone/>
            </a:pPr>
            <a:r>
              <a:rPr lang="zh-CN" altLang="en-US" sz="3000" b="1" dirty="0">
                <a:solidFill>
                  <a:srgbClr val="990099"/>
                </a:solidFill>
                <a:latin typeface="楷体_GB2312" pitchFamily="49" charset="-122"/>
                <a:ea typeface="楷体_GB2312" pitchFamily="49" charset="-122"/>
              </a:rPr>
              <a:t>  </a:t>
            </a:r>
            <a:r>
              <a:rPr lang="en-US" altLang="zh-CN" sz="3000" b="1" dirty="0">
                <a:solidFill>
                  <a:srgbClr val="990099"/>
                </a:solidFill>
                <a:latin typeface="楷体_GB2312" pitchFamily="49" charset="-122"/>
                <a:ea typeface="楷体_GB2312" pitchFamily="49" charset="-122"/>
              </a:rPr>
              <a:t>float f=3.56; // </a:t>
            </a:r>
            <a:r>
              <a:rPr lang="zh-CN" altLang="en-US" sz="3000" b="1" dirty="0">
                <a:solidFill>
                  <a:srgbClr val="990099"/>
                </a:solidFill>
                <a:latin typeface="楷体_GB2312" pitchFamily="49" charset="-122"/>
                <a:ea typeface="楷体_GB2312" pitchFamily="49" charset="-122"/>
              </a:rPr>
              <a:t>指定ｆ为浮点型变量，初      			 </a:t>
            </a:r>
            <a:r>
              <a:rPr lang="en-US" altLang="zh-CN" sz="3000" b="1" dirty="0">
                <a:solidFill>
                  <a:srgbClr val="990099"/>
                </a:solidFill>
                <a:latin typeface="楷体_GB2312" pitchFamily="49" charset="-122"/>
                <a:ea typeface="楷体_GB2312" pitchFamily="49" charset="-122"/>
              </a:rPr>
              <a:t>//	</a:t>
            </a:r>
            <a:r>
              <a:rPr lang="zh-CN" altLang="en-US" sz="3000" b="1" dirty="0">
                <a:solidFill>
                  <a:srgbClr val="990099"/>
                </a:solidFill>
                <a:latin typeface="楷体_GB2312" pitchFamily="49" charset="-122"/>
                <a:ea typeface="楷体_GB2312" pitchFamily="49" charset="-122"/>
              </a:rPr>
              <a:t>值为３</a:t>
            </a:r>
            <a:r>
              <a:rPr lang="en-US" altLang="zh-CN" sz="3000" b="1" dirty="0">
                <a:solidFill>
                  <a:srgbClr val="990099"/>
                </a:solidFill>
                <a:latin typeface="楷体_GB2312" pitchFamily="49" charset="-122"/>
                <a:ea typeface="楷体_GB2312" pitchFamily="49" charset="-122"/>
              </a:rPr>
              <a:t>.56  </a:t>
            </a:r>
            <a:endParaRPr lang="en-US" altLang="zh-CN" sz="3000" b="1" dirty="0">
              <a:solidFill>
                <a:srgbClr val="990099"/>
              </a:solidFill>
              <a:latin typeface="楷体_GB2312" pitchFamily="49" charset="-122"/>
              <a:ea typeface="楷体_GB2312" pitchFamily="49" charset="-122"/>
            </a:endParaRPr>
          </a:p>
          <a:p>
            <a:pPr eaLnBrk="1" hangingPunct="1">
              <a:lnSpc>
                <a:spcPct val="130000"/>
              </a:lnSpc>
              <a:buNone/>
            </a:pPr>
            <a:r>
              <a:rPr lang="en-US" altLang="zh-CN" sz="3000" b="1" dirty="0">
                <a:solidFill>
                  <a:srgbClr val="990099"/>
                </a:solidFill>
                <a:latin typeface="楷体_GB2312" pitchFamily="49" charset="-122"/>
                <a:ea typeface="楷体_GB2312" pitchFamily="49" charset="-122"/>
              </a:rPr>
              <a:t>  char c=</a:t>
            </a:r>
            <a:r>
              <a:rPr lang="en-US" altLang="zh-CN" sz="3000" b="1" dirty="0">
                <a:solidFill>
                  <a:srgbClr val="990099"/>
                </a:solidFill>
                <a:latin typeface="Arial" panose="020B0604020202020204" pitchFamily="34" charset="0"/>
                <a:ea typeface="楷体_GB2312" pitchFamily="49" charset="-122"/>
              </a:rPr>
              <a:t>‘</a:t>
            </a:r>
            <a:r>
              <a:rPr lang="en-US" altLang="zh-CN" sz="3000" b="1" dirty="0">
                <a:solidFill>
                  <a:srgbClr val="990099"/>
                </a:solidFill>
                <a:latin typeface="楷体_GB2312" pitchFamily="49" charset="-122"/>
                <a:ea typeface="楷体_GB2312" pitchFamily="49" charset="-122"/>
              </a:rPr>
              <a:t>a</a:t>
            </a:r>
            <a:r>
              <a:rPr lang="en-US" altLang="zh-CN" sz="3000" b="1" dirty="0">
                <a:solidFill>
                  <a:srgbClr val="990099"/>
                </a:solidFill>
                <a:latin typeface="Arial" panose="020B0604020202020204" pitchFamily="34" charset="0"/>
                <a:ea typeface="楷体_GB2312" pitchFamily="49" charset="-122"/>
              </a:rPr>
              <a:t>’</a:t>
            </a:r>
            <a:r>
              <a:rPr lang="en-US" altLang="zh-CN" sz="3000" b="1" dirty="0">
                <a:solidFill>
                  <a:srgbClr val="990099"/>
                </a:solidFill>
                <a:latin typeface="楷体_GB2312" pitchFamily="49" charset="-122"/>
                <a:ea typeface="楷体_GB2312" pitchFamily="49" charset="-122"/>
              </a:rPr>
              <a:t>; // </a:t>
            </a:r>
            <a:r>
              <a:rPr lang="zh-CN" altLang="en-US" sz="3000" b="1" dirty="0">
                <a:solidFill>
                  <a:srgbClr val="990099"/>
                </a:solidFill>
                <a:latin typeface="楷体_GB2312" pitchFamily="49" charset="-122"/>
                <a:ea typeface="楷体_GB2312" pitchFamily="49" charset="-122"/>
              </a:rPr>
              <a:t>指定ｃ为字符变量，初值为</a:t>
            </a:r>
            <a:r>
              <a:rPr lang="zh-CN" altLang="en-US" sz="3000" b="1" dirty="0">
                <a:solidFill>
                  <a:srgbClr val="990099"/>
                </a:solidFill>
                <a:latin typeface="Arial" panose="020B0604020202020204" pitchFamily="34" charset="0"/>
                <a:ea typeface="楷体_GB2312" pitchFamily="49" charset="-122"/>
              </a:rPr>
              <a:t>‘</a:t>
            </a:r>
            <a:r>
              <a:rPr lang="en-US" altLang="zh-CN" sz="3000" b="1" dirty="0">
                <a:solidFill>
                  <a:srgbClr val="990099"/>
                </a:solidFill>
                <a:latin typeface="楷体_GB2312" pitchFamily="49" charset="-122"/>
                <a:ea typeface="楷体_GB2312" pitchFamily="49" charset="-122"/>
              </a:rPr>
              <a:t>a</a:t>
            </a:r>
            <a:r>
              <a:rPr lang="en-US" altLang="zh-CN" sz="3000" b="1" dirty="0">
                <a:solidFill>
                  <a:srgbClr val="990099"/>
                </a:solidFill>
                <a:latin typeface="Arial" panose="020B0604020202020204" pitchFamily="34" charset="0"/>
                <a:ea typeface="楷体_GB2312" pitchFamily="49" charset="-122"/>
              </a:rPr>
              <a:t>’</a:t>
            </a:r>
            <a:endParaRPr lang="en-US" altLang="zh-CN" sz="3000" b="1" dirty="0">
              <a:solidFill>
                <a:srgbClr val="990099"/>
              </a:solidFill>
              <a:latin typeface="楷体_GB2312" pitchFamily="49" charset="-122"/>
              <a:ea typeface="楷体_GB2312" pitchFamily="49" charset="-122"/>
            </a:endParaRPr>
          </a:p>
        </p:txBody>
      </p:sp>
    </p:spTree>
  </p:cSld>
  <p:clrMapOvr>
    <a:masterClrMapping/>
  </p:clrMapOvr>
  <p:transition spd="slow">
    <p:push dir="u"/>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3250" name="Rectangle 3"/>
          <p:cNvSpPr>
            <a:spLocks noGrp="1"/>
          </p:cNvSpPr>
          <p:nvPr>
            <p:ph idx="1"/>
          </p:nvPr>
        </p:nvSpPr>
        <p:spPr>
          <a:xfrm>
            <a:off x="1981200" y="685800"/>
            <a:ext cx="8229600" cy="5370513"/>
          </a:xfrm>
        </p:spPr>
        <p:txBody>
          <a:bodyPr vert="horz" wrap="square" lIns="91440" tIns="45720" rIns="91440" bIns="45720" anchor="t" anchorCtr="0"/>
          <a:p>
            <a:pPr eaLnBrk="1" hangingPunct="1">
              <a:lnSpc>
                <a:spcPct val="130000"/>
              </a:lnSpc>
              <a:buNone/>
            </a:pPr>
            <a:r>
              <a:rPr lang="en-US" altLang="zh-CN" sz="2800" b="1" dirty="0">
                <a:solidFill>
                  <a:srgbClr val="990099"/>
                </a:solidFill>
                <a:latin typeface="楷体_GB2312" pitchFamily="49" charset="-122"/>
                <a:ea typeface="楷体_GB2312" pitchFamily="49" charset="-122"/>
              </a:rPr>
              <a:t>(2)</a:t>
            </a:r>
            <a:r>
              <a:rPr lang="zh-CN" altLang="en-US" sz="2800" b="1" dirty="0">
                <a:solidFill>
                  <a:srgbClr val="990099"/>
                </a:solidFill>
                <a:latin typeface="楷体_GB2312" pitchFamily="49" charset="-122"/>
                <a:ea typeface="楷体_GB2312" pitchFamily="49" charset="-122"/>
              </a:rPr>
              <a:t>可以使被定义的变量的一部分赋初值。</a:t>
            </a:r>
            <a:endParaRPr lang="zh-CN" altLang="en-US" sz="2800" b="1" dirty="0">
              <a:solidFill>
                <a:srgbClr val="990099"/>
              </a:solidFill>
              <a:latin typeface="楷体_GB2312" pitchFamily="49" charset="-122"/>
              <a:ea typeface="楷体_GB2312" pitchFamily="49" charset="-122"/>
            </a:endParaRPr>
          </a:p>
          <a:p>
            <a:pPr eaLnBrk="1" hangingPunct="1">
              <a:lnSpc>
                <a:spcPct val="130000"/>
              </a:lnSpc>
              <a:buNone/>
            </a:pPr>
            <a:r>
              <a:rPr lang="zh-CN" altLang="en-US" sz="2800" b="1" dirty="0">
                <a:solidFill>
                  <a:srgbClr val="990099"/>
                </a:solidFill>
                <a:latin typeface="楷体_GB2312" pitchFamily="49" charset="-122"/>
                <a:ea typeface="楷体_GB2312" pitchFamily="49" charset="-122"/>
              </a:rPr>
              <a:t>  如</a:t>
            </a:r>
            <a:r>
              <a:rPr lang="en-US" altLang="zh-CN" sz="2800" b="1" dirty="0">
                <a:solidFill>
                  <a:srgbClr val="990099"/>
                </a:solidFill>
                <a:latin typeface="楷体_GB2312" pitchFamily="49" charset="-122"/>
                <a:ea typeface="楷体_GB2312" pitchFamily="49" charset="-122"/>
              </a:rPr>
              <a:t>: </a:t>
            </a:r>
            <a:r>
              <a:rPr lang="en-US" altLang="zh-CN" sz="2800" b="1" dirty="0">
                <a:solidFill>
                  <a:srgbClr val="FF3300"/>
                </a:solidFill>
                <a:latin typeface="楷体_GB2312" pitchFamily="49" charset="-122"/>
                <a:ea typeface="楷体_GB2312" pitchFamily="49" charset="-122"/>
              </a:rPr>
              <a:t>int a,b,c=5</a:t>
            </a:r>
            <a:r>
              <a:rPr lang="zh-CN" altLang="en-US" sz="2800" b="1" dirty="0">
                <a:solidFill>
                  <a:srgbClr val="FF3300"/>
                </a:solidFill>
                <a:latin typeface="楷体_GB2312" pitchFamily="49" charset="-122"/>
                <a:ea typeface="楷体_GB2312" pitchFamily="49" charset="-122"/>
              </a:rPr>
              <a:t>；</a:t>
            </a:r>
            <a:r>
              <a:rPr lang="zh-CN" altLang="en-US" sz="2800" b="1" dirty="0">
                <a:solidFill>
                  <a:srgbClr val="990099"/>
                </a:solidFill>
                <a:latin typeface="楷体_GB2312" pitchFamily="49" charset="-122"/>
                <a:ea typeface="楷体_GB2312" pitchFamily="49" charset="-122"/>
              </a:rPr>
              <a:t>  表示指定ａ、ｂ、ｃ为整型变量，但只对ｃ初始化，</a:t>
            </a:r>
            <a:r>
              <a:rPr lang="en-US" altLang="zh-CN" sz="2800" b="1" dirty="0">
                <a:solidFill>
                  <a:srgbClr val="990099"/>
                </a:solidFill>
                <a:latin typeface="楷体_GB2312" pitchFamily="49" charset="-122"/>
                <a:ea typeface="楷体_GB2312" pitchFamily="49" charset="-122"/>
              </a:rPr>
              <a:t>c</a:t>
            </a:r>
            <a:r>
              <a:rPr lang="zh-CN" altLang="en-US" sz="2800" b="1" dirty="0">
                <a:solidFill>
                  <a:srgbClr val="990099"/>
                </a:solidFill>
                <a:latin typeface="楷体_GB2312" pitchFamily="49" charset="-122"/>
                <a:ea typeface="楷体_GB2312" pitchFamily="49" charset="-122"/>
              </a:rPr>
              <a:t>的初值为５</a:t>
            </a:r>
            <a:endParaRPr lang="zh-CN" altLang="en-US" sz="2800" b="1" dirty="0">
              <a:solidFill>
                <a:srgbClr val="990099"/>
              </a:solidFill>
              <a:latin typeface="楷体_GB2312" pitchFamily="49" charset="-122"/>
              <a:ea typeface="楷体_GB2312" pitchFamily="49" charset="-122"/>
            </a:endParaRPr>
          </a:p>
          <a:p>
            <a:pPr eaLnBrk="1" hangingPunct="1">
              <a:lnSpc>
                <a:spcPct val="130000"/>
              </a:lnSpc>
              <a:buNone/>
            </a:pPr>
            <a:r>
              <a:rPr lang="en-US" altLang="zh-CN" sz="2800" b="1" dirty="0">
                <a:solidFill>
                  <a:srgbClr val="990099"/>
                </a:solidFill>
                <a:latin typeface="楷体_GB2312" pitchFamily="49" charset="-122"/>
                <a:ea typeface="楷体_GB2312" pitchFamily="49" charset="-122"/>
              </a:rPr>
              <a:t>(3)</a:t>
            </a:r>
            <a:r>
              <a:rPr lang="zh-CN" altLang="en-US" sz="2800" b="1" dirty="0">
                <a:solidFill>
                  <a:srgbClr val="990099"/>
                </a:solidFill>
                <a:latin typeface="楷体_GB2312" pitchFamily="49" charset="-122"/>
                <a:ea typeface="楷体_GB2312" pitchFamily="49" charset="-122"/>
              </a:rPr>
              <a:t>如果对几个变量赋以同一个初值，</a:t>
            </a:r>
            <a:endParaRPr lang="zh-CN" altLang="en-US" sz="2800" b="1" dirty="0">
              <a:solidFill>
                <a:srgbClr val="990099"/>
              </a:solidFill>
              <a:latin typeface="楷体_GB2312" pitchFamily="49" charset="-122"/>
              <a:ea typeface="楷体_GB2312" pitchFamily="49" charset="-122"/>
            </a:endParaRPr>
          </a:p>
          <a:p>
            <a:pPr eaLnBrk="1" hangingPunct="1">
              <a:lnSpc>
                <a:spcPct val="130000"/>
              </a:lnSpc>
              <a:buNone/>
            </a:pPr>
            <a:r>
              <a:rPr lang="zh-CN" altLang="en-US" sz="2800" b="1" dirty="0">
                <a:solidFill>
                  <a:srgbClr val="990099"/>
                </a:solidFill>
                <a:latin typeface="楷体_GB2312" pitchFamily="49" charset="-122"/>
                <a:ea typeface="楷体_GB2312" pitchFamily="49" charset="-122"/>
              </a:rPr>
              <a:t>  应写成：</a:t>
            </a:r>
            <a:r>
              <a:rPr lang="en-US" altLang="zh-CN" sz="2800" b="1" dirty="0">
                <a:solidFill>
                  <a:srgbClr val="FF3300"/>
                </a:solidFill>
                <a:latin typeface="楷体_GB2312" pitchFamily="49" charset="-122"/>
                <a:ea typeface="楷体_GB2312" pitchFamily="49" charset="-122"/>
              </a:rPr>
              <a:t>int a=3,b=3,c=3;</a:t>
            </a:r>
            <a:r>
              <a:rPr lang="en-US" altLang="zh-CN" sz="2800" b="1" dirty="0">
                <a:solidFill>
                  <a:srgbClr val="990099"/>
                </a:solidFill>
                <a:latin typeface="楷体_GB2312" pitchFamily="49" charset="-122"/>
                <a:ea typeface="楷体_GB2312" pitchFamily="49" charset="-122"/>
              </a:rPr>
              <a:t>  </a:t>
            </a:r>
            <a:r>
              <a:rPr lang="zh-CN" altLang="en-US" sz="2800" b="1" dirty="0">
                <a:solidFill>
                  <a:srgbClr val="990099"/>
                </a:solidFill>
                <a:latin typeface="楷体_GB2312" pitchFamily="49" charset="-122"/>
                <a:ea typeface="楷体_GB2312" pitchFamily="49" charset="-122"/>
              </a:rPr>
              <a:t>表示ａ、ｂ、ｃ的初值都是３。</a:t>
            </a:r>
            <a:endParaRPr lang="zh-CN" altLang="en-US" sz="2800" b="1" dirty="0">
              <a:solidFill>
                <a:srgbClr val="990099"/>
              </a:solidFill>
              <a:latin typeface="楷体_GB2312" pitchFamily="49" charset="-122"/>
              <a:ea typeface="楷体_GB2312" pitchFamily="49" charset="-122"/>
            </a:endParaRPr>
          </a:p>
          <a:p>
            <a:pPr eaLnBrk="1" hangingPunct="1">
              <a:lnSpc>
                <a:spcPct val="130000"/>
              </a:lnSpc>
              <a:buNone/>
            </a:pPr>
            <a:r>
              <a:rPr lang="zh-CN" altLang="en-US" sz="2800" b="1" dirty="0">
                <a:solidFill>
                  <a:srgbClr val="990099"/>
                </a:solidFill>
                <a:latin typeface="楷体_GB2312" pitchFamily="49" charset="-122"/>
                <a:ea typeface="楷体_GB2312" pitchFamily="49" charset="-122"/>
              </a:rPr>
              <a:t>  </a:t>
            </a:r>
            <a:r>
              <a:rPr lang="zh-CN" altLang="en-US" sz="2800" b="1" dirty="0">
                <a:solidFill>
                  <a:srgbClr val="FF3300"/>
                </a:solidFill>
                <a:latin typeface="楷体_GB2312" pitchFamily="49" charset="-122"/>
                <a:ea typeface="楷体_GB2312" pitchFamily="49" charset="-122"/>
              </a:rPr>
              <a:t>不能写成</a:t>
            </a:r>
            <a:r>
              <a:rPr lang="en-US" altLang="zh-CN" sz="2800" b="1" dirty="0">
                <a:solidFill>
                  <a:srgbClr val="FF3300"/>
                </a:solidFill>
                <a:latin typeface="楷体_GB2312" pitchFamily="49" charset="-122"/>
                <a:ea typeface="楷体_GB2312" pitchFamily="49" charset="-122"/>
              </a:rPr>
              <a:t>: int a=b=c=3;</a:t>
            </a:r>
            <a:endParaRPr lang="en-US" altLang="zh-CN" sz="2800" b="1" dirty="0">
              <a:solidFill>
                <a:srgbClr val="FF3300"/>
              </a:solidFill>
              <a:latin typeface="楷体_GB2312" pitchFamily="49" charset="-122"/>
              <a:ea typeface="楷体_GB2312" pitchFamily="49" charset="-122"/>
            </a:endParaRPr>
          </a:p>
          <a:p>
            <a:pPr eaLnBrk="1" hangingPunct="1"/>
            <a:endParaRPr lang="en-US" altLang="zh-CN" sz="2800" b="1" dirty="0">
              <a:solidFill>
                <a:srgbClr val="FF3300"/>
              </a:solidFill>
              <a:latin typeface="楷体_GB2312" pitchFamily="49" charset="-122"/>
              <a:ea typeface="楷体_GB2312" pitchFamily="49" charset="-122"/>
            </a:endParaRPr>
          </a:p>
        </p:txBody>
      </p:sp>
    </p:spTree>
  </p:cSld>
  <p:clrMapOvr>
    <a:masterClrMapping/>
  </p:clrMapOvr>
  <p:transition spd="slow">
    <p:push dir="u"/>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4274" name="Rectangle 2"/>
          <p:cNvSpPr>
            <a:spLocks noGrp="1"/>
          </p:cNvSpPr>
          <p:nvPr>
            <p:ph type="title"/>
          </p:nvPr>
        </p:nvSpPr>
        <p:spPr>
          <a:xfrm>
            <a:off x="1828800" y="228600"/>
            <a:ext cx="8243888" cy="731838"/>
          </a:xfrm>
        </p:spPr>
        <p:txBody>
          <a:bodyPr vert="horz" wrap="square" lIns="91440" tIns="45720" rIns="91440" bIns="45720" anchor="b" anchorCtr="0">
            <a:normAutofit fontScale="90000"/>
          </a:bodyPr>
          <a:p>
            <a:pPr algn="l" eaLnBrk="1" hangingPunct="1"/>
            <a:r>
              <a:rPr lang="en-US" altLang="zh-CN" b="1" dirty="0">
                <a:effectLst/>
                <a:latin typeface="Times New Roman" panose="02020603050405020304" pitchFamily="18" charset="0"/>
              </a:rPr>
              <a:t> </a:t>
            </a:r>
            <a:r>
              <a:rPr lang="en-US" altLang="zh-CN" sz="3600" b="1" dirty="0">
                <a:effectLst/>
                <a:latin typeface="Times New Roman" panose="02020603050405020304" pitchFamily="18" charset="0"/>
              </a:rPr>
              <a:t>2.7 </a:t>
            </a:r>
            <a:r>
              <a:rPr lang="zh-CN" altLang="en-US" sz="3600" b="1" dirty="0">
                <a:effectLst/>
                <a:latin typeface="Times New Roman" panose="02020603050405020304" pitchFamily="18" charset="0"/>
              </a:rPr>
              <a:t>各类数值型数据间的混合运算</a:t>
            </a:r>
            <a:r>
              <a:rPr lang="zh-CN" altLang="en-US" b="1" dirty="0">
                <a:effectLst/>
                <a:latin typeface="Times New Roman" panose="02020603050405020304" pitchFamily="18" charset="0"/>
              </a:rPr>
              <a:t> </a:t>
            </a:r>
            <a:endParaRPr lang="zh-CN" altLang="en-US" b="1" dirty="0">
              <a:effectLst/>
              <a:latin typeface="Times New Roman" panose="02020603050405020304" pitchFamily="18" charset="0"/>
            </a:endParaRPr>
          </a:p>
        </p:txBody>
      </p:sp>
      <p:sp>
        <p:nvSpPr>
          <p:cNvPr id="54275" name="Rectangle 3"/>
          <p:cNvSpPr>
            <a:spLocks noGrp="1"/>
          </p:cNvSpPr>
          <p:nvPr>
            <p:ph idx="1"/>
          </p:nvPr>
        </p:nvSpPr>
        <p:spPr>
          <a:xfrm>
            <a:off x="1752600" y="1066800"/>
            <a:ext cx="8915400" cy="2362200"/>
          </a:xfrm>
        </p:spPr>
        <p:txBody>
          <a:bodyPr vert="horz" wrap="square" lIns="91440" tIns="45720" rIns="91440" bIns="45720" anchor="t" anchorCtr="0"/>
          <a:p>
            <a:pPr marL="0" indent="0" eaLnBrk="1" hangingPunct="1">
              <a:buNone/>
            </a:pPr>
            <a:r>
              <a:rPr lang="en-US" altLang="zh-CN" sz="2800" b="1" dirty="0">
                <a:solidFill>
                  <a:srgbClr val="990099"/>
                </a:solidFill>
                <a:latin typeface="楷体_GB2312" pitchFamily="49" charset="-122"/>
                <a:ea typeface="楷体_GB2312" pitchFamily="49" charset="-122"/>
              </a:rPr>
              <a:t>    </a:t>
            </a:r>
            <a:r>
              <a:rPr lang="zh-CN" altLang="en-US" sz="2800" b="1" dirty="0">
                <a:solidFill>
                  <a:srgbClr val="990099"/>
                </a:solidFill>
                <a:latin typeface="楷体_GB2312" pitchFamily="49" charset="-122"/>
                <a:ea typeface="楷体_GB2312" pitchFamily="49" charset="-122"/>
              </a:rPr>
              <a:t>整型（包括</a:t>
            </a:r>
            <a:r>
              <a:rPr lang="en-US" altLang="zh-CN" sz="2800" b="1" dirty="0">
                <a:solidFill>
                  <a:srgbClr val="990099"/>
                </a:solidFill>
                <a:latin typeface="楷体_GB2312" pitchFamily="49" charset="-122"/>
                <a:ea typeface="楷体_GB2312" pitchFamily="49" charset="-122"/>
              </a:rPr>
              <a:t>int,short,long</a:t>
            </a:r>
            <a:r>
              <a:rPr lang="zh-CN" altLang="en-US" sz="2800" b="1" dirty="0">
                <a:solidFill>
                  <a:srgbClr val="990099"/>
                </a:solidFill>
                <a:latin typeface="楷体_GB2312" pitchFamily="49" charset="-122"/>
                <a:ea typeface="楷体_GB2312" pitchFamily="49" charset="-122"/>
              </a:rPr>
              <a:t>）、浮点型（包括</a:t>
            </a:r>
            <a:r>
              <a:rPr lang="en-US" altLang="zh-CN" sz="2800" b="1" dirty="0">
                <a:solidFill>
                  <a:srgbClr val="990099"/>
                </a:solidFill>
                <a:latin typeface="楷体_GB2312" pitchFamily="49" charset="-122"/>
                <a:ea typeface="楷体_GB2312" pitchFamily="49" charset="-122"/>
              </a:rPr>
              <a:t>float,double</a:t>
            </a:r>
            <a:r>
              <a:rPr lang="zh-CN" altLang="en-US" sz="2800" b="1" dirty="0">
                <a:solidFill>
                  <a:srgbClr val="990099"/>
                </a:solidFill>
                <a:latin typeface="楷体_GB2312" pitchFamily="49" charset="-122"/>
                <a:ea typeface="楷体_GB2312" pitchFamily="49" charset="-122"/>
              </a:rPr>
              <a:t>）等可以混合运算。</a:t>
            </a:r>
            <a:endParaRPr lang="zh-CN" altLang="en-US" sz="2800" b="1" dirty="0">
              <a:solidFill>
                <a:srgbClr val="990099"/>
              </a:solidFill>
              <a:latin typeface="楷体_GB2312" pitchFamily="49" charset="-122"/>
              <a:ea typeface="楷体_GB2312" pitchFamily="49" charset="-122"/>
            </a:endParaRPr>
          </a:p>
          <a:p>
            <a:pPr marL="0" indent="0" eaLnBrk="1" hangingPunct="1">
              <a:buNone/>
            </a:pPr>
            <a:r>
              <a:rPr lang="zh-CN" altLang="en-US" sz="2800" b="1" dirty="0">
                <a:solidFill>
                  <a:srgbClr val="990099"/>
                </a:solidFill>
                <a:latin typeface="楷体_GB2312" pitchFamily="49" charset="-122"/>
                <a:ea typeface="楷体_GB2312" pitchFamily="49" charset="-122"/>
              </a:rPr>
              <a:t>例如：</a:t>
            </a:r>
            <a:r>
              <a:rPr lang="en-US" altLang="zh-CN" sz="2800" b="1" dirty="0">
                <a:solidFill>
                  <a:srgbClr val="990099"/>
                </a:solidFill>
                <a:latin typeface="楷体_GB2312" pitchFamily="49" charset="-122"/>
                <a:ea typeface="楷体_GB2312" pitchFamily="49" charset="-122"/>
              </a:rPr>
              <a:t>10+</a:t>
            </a:r>
            <a:r>
              <a:rPr lang="en-US" altLang="zh-CN" sz="2800" b="1" dirty="0">
                <a:solidFill>
                  <a:srgbClr val="990099"/>
                </a:solidFill>
                <a:latin typeface="Arial" panose="020B0604020202020204" pitchFamily="34" charset="0"/>
                <a:ea typeface="楷体_GB2312" pitchFamily="49" charset="-122"/>
              </a:rPr>
              <a:t>’</a:t>
            </a:r>
            <a:r>
              <a:rPr lang="en-US" altLang="zh-CN" sz="2800" b="1" dirty="0">
                <a:solidFill>
                  <a:srgbClr val="990099"/>
                </a:solidFill>
                <a:latin typeface="楷体_GB2312" pitchFamily="49" charset="-122"/>
                <a:ea typeface="楷体_GB2312" pitchFamily="49" charset="-122"/>
              </a:rPr>
              <a:t>a</a:t>
            </a:r>
            <a:r>
              <a:rPr lang="en-US" altLang="zh-CN" sz="2800" b="1" dirty="0">
                <a:solidFill>
                  <a:srgbClr val="990099"/>
                </a:solidFill>
                <a:latin typeface="Arial" panose="020B0604020202020204" pitchFamily="34" charset="0"/>
                <a:ea typeface="楷体_GB2312" pitchFamily="49" charset="-122"/>
              </a:rPr>
              <a:t>’</a:t>
            </a:r>
            <a:r>
              <a:rPr lang="en-US" altLang="zh-CN" sz="2800" b="1" dirty="0">
                <a:solidFill>
                  <a:srgbClr val="990099"/>
                </a:solidFill>
                <a:latin typeface="楷体_GB2312" pitchFamily="49" charset="-122"/>
                <a:ea typeface="楷体_GB2312" pitchFamily="49" charset="-122"/>
              </a:rPr>
              <a:t>+12.3-3.14*</a:t>
            </a:r>
            <a:r>
              <a:rPr lang="en-US" altLang="zh-CN" sz="2800" b="1" dirty="0">
                <a:solidFill>
                  <a:srgbClr val="990099"/>
                </a:solidFill>
                <a:latin typeface="Arial" panose="020B0604020202020204" pitchFamily="34" charset="0"/>
                <a:ea typeface="楷体_GB2312" pitchFamily="49" charset="-122"/>
              </a:rPr>
              <a:t>’</a:t>
            </a:r>
            <a:r>
              <a:rPr lang="en-US" altLang="zh-CN" sz="2800" b="1" dirty="0">
                <a:solidFill>
                  <a:srgbClr val="990099"/>
                </a:solidFill>
                <a:latin typeface="楷体_GB2312" pitchFamily="49" charset="-122"/>
                <a:ea typeface="楷体_GB2312" pitchFamily="49" charset="-122"/>
              </a:rPr>
              <a:t>x</a:t>
            </a:r>
            <a:r>
              <a:rPr lang="en-US" altLang="zh-CN" sz="2800" b="1" dirty="0">
                <a:solidFill>
                  <a:srgbClr val="990099"/>
                </a:solidFill>
                <a:latin typeface="Arial" panose="020B0604020202020204" pitchFamily="34" charset="0"/>
                <a:ea typeface="楷体_GB2312" pitchFamily="49" charset="-122"/>
              </a:rPr>
              <a:t>’</a:t>
            </a:r>
            <a:r>
              <a:rPr lang="zh-CN" altLang="en-US" sz="2800" b="1" dirty="0">
                <a:solidFill>
                  <a:srgbClr val="990099"/>
                </a:solidFill>
                <a:latin typeface="楷体_GB2312" pitchFamily="49" charset="-122"/>
                <a:ea typeface="楷体_GB2312" pitchFamily="49" charset="-122"/>
              </a:rPr>
              <a:t>是合法的。</a:t>
            </a:r>
            <a:endParaRPr lang="zh-CN" altLang="en-US" sz="2800" b="1" dirty="0">
              <a:solidFill>
                <a:srgbClr val="990099"/>
              </a:solidFill>
              <a:latin typeface="楷体_GB2312" pitchFamily="49" charset="-122"/>
              <a:ea typeface="楷体_GB2312" pitchFamily="49" charset="-122"/>
            </a:endParaRPr>
          </a:p>
          <a:p>
            <a:pPr marL="0" indent="0" eaLnBrk="1" hangingPunct="1">
              <a:buNone/>
            </a:pPr>
            <a:r>
              <a:rPr lang="zh-CN" altLang="en-US" sz="2800" b="1" dirty="0">
                <a:solidFill>
                  <a:srgbClr val="990099"/>
                </a:solidFill>
                <a:latin typeface="楷体_GB2312" pitchFamily="49" charset="-122"/>
                <a:ea typeface="楷体_GB2312" pitchFamily="49" charset="-122"/>
              </a:rPr>
              <a:t>在进行运算时，不同类型的数据要先转换成同一类型</a:t>
            </a:r>
            <a:r>
              <a:rPr lang="en-US" altLang="zh-CN" sz="2800" b="1" dirty="0">
                <a:solidFill>
                  <a:srgbClr val="990099"/>
                </a:solidFill>
                <a:latin typeface="楷体_GB2312" pitchFamily="49" charset="-122"/>
                <a:ea typeface="楷体_GB2312" pitchFamily="49" charset="-122"/>
              </a:rPr>
              <a:t>,</a:t>
            </a:r>
            <a:r>
              <a:rPr lang="zh-CN" altLang="en-US" sz="2800" b="1" dirty="0">
                <a:solidFill>
                  <a:srgbClr val="990099"/>
                </a:solidFill>
                <a:latin typeface="楷体_GB2312" pitchFamily="49" charset="-122"/>
                <a:ea typeface="楷体_GB2312" pitchFamily="49" charset="-122"/>
              </a:rPr>
              <a:t>然后进行运算。</a:t>
            </a:r>
            <a:endParaRPr lang="zh-CN" altLang="en-US" sz="2800" b="1" dirty="0">
              <a:solidFill>
                <a:srgbClr val="990099"/>
              </a:solidFill>
              <a:latin typeface="楷体_GB2312" pitchFamily="49" charset="-122"/>
              <a:ea typeface="楷体_GB2312" pitchFamily="49" charset="-122"/>
            </a:endParaRPr>
          </a:p>
          <a:p>
            <a:pPr marL="0" indent="0" eaLnBrk="1" hangingPunct="1"/>
            <a:endParaRPr lang="en-US" altLang="zh-CN" sz="3000" b="1" dirty="0">
              <a:solidFill>
                <a:srgbClr val="990099"/>
              </a:solidFill>
              <a:latin typeface="楷体_GB2312" pitchFamily="49" charset="-122"/>
              <a:ea typeface="楷体_GB2312" pitchFamily="49" charset="-122"/>
            </a:endParaRPr>
          </a:p>
        </p:txBody>
      </p:sp>
      <p:pic>
        <p:nvPicPr>
          <p:cNvPr id="47110" name="Picture 6" descr="未命名"/>
          <p:cNvPicPr>
            <a:picLocks noChangeAspect="1"/>
          </p:cNvPicPr>
          <p:nvPr/>
        </p:nvPicPr>
        <p:blipFill>
          <a:blip r:embed="rId1"/>
          <a:srcRect b="32204"/>
          <a:stretch>
            <a:fillRect/>
          </a:stretch>
        </p:blipFill>
        <p:spPr>
          <a:xfrm>
            <a:off x="1905000" y="3505200"/>
            <a:ext cx="8534400" cy="3048000"/>
          </a:xfrm>
          <a:prstGeom prst="rect">
            <a:avLst/>
          </a:prstGeom>
          <a:noFill/>
          <a:ln w="9525">
            <a:noFill/>
          </a:ln>
        </p:spPr>
      </p:pic>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7110"/>
                                        </p:tgtEl>
                                        <p:attrNameLst>
                                          <p:attrName>style.visibility</p:attrName>
                                        </p:attrNameLst>
                                      </p:cBhvr>
                                      <p:to>
                                        <p:strVal val="visible"/>
                                      </p:to>
                                    </p:set>
                                    <p:anim calcmode="lin" valueType="num">
                                      <p:cBhvr additive="base">
                                        <p:cTn id="7" dur="500" fill="hold"/>
                                        <p:tgtEl>
                                          <p:spTgt spid="47110"/>
                                        </p:tgtEl>
                                        <p:attrNameLst>
                                          <p:attrName>ppt_x</p:attrName>
                                        </p:attrNameLst>
                                      </p:cBhvr>
                                      <p:tavLst>
                                        <p:tav tm="0">
                                          <p:val>
                                            <p:strVal val="#ppt_x"/>
                                          </p:val>
                                        </p:tav>
                                        <p:tav tm="100000">
                                          <p:val>
                                            <p:strVal val="#ppt_x"/>
                                          </p:val>
                                        </p:tav>
                                      </p:tavLst>
                                    </p:anim>
                                    <p:anim calcmode="lin" valueType="num">
                                      <p:cBhvr additive="base">
                                        <p:cTn id="8" dur="500" fill="hold"/>
                                        <p:tgtEl>
                                          <p:spTgt spid="471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5298" name="Rectangle 2"/>
          <p:cNvSpPr>
            <a:spLocks noGrp="1"/>
          </p:cNvSpPr>
          <p:nvPr>
            <p:ph type="title"/>
          </p:nvPr>
        </p:nvSpPr>
        <p:spPr>
          <a:xfrm>
            <a:off x="1828800" y="381000"/>
            <a:ext cx="8243888" cy="731838"/>
          </a:xfrm>
        </p:spPr>
        <p:txBody>
          <a:bodyPr vert="horz" wrap="square" lIns="91440" tIns="45720" rIns="91440" bIns="45720" anchor="b" anchorCtr="0">
            <a:normAutofit fontScale="90000"/>
          </a:bodyPr>
          <a:p>
            <a:pPr algn="l" eaLnBrk="1" hangingPunct="1"/>
            <a:r>
              <a:rPr lang="en-US" altLang="zh-CN" b="1" dirty="0">
                <a:effectLst/>
                <a:latin typeface="Times New Roman" panose="02020603050405020304" pitchFamily="18" charset="0"/>
              </a:rPr>
              <a:t> </a:t>
            </a:r>
            <a:r>
              <a:rPr lang="en-US" altLang="zh-CN" sz="3600" b="1" dirty="0">
                <a:effectLst/>
                <a:latin typeface="Times New Roman" panose="02020603050405020304" pitchFamily="18" charset="0"/>
              </a:rPr>
              <a:t>2.8 </a:t>
            </a:r>
            <a:r>
              <a:rPr lang="zh-CN" altLang="en-US" sz="3600" b="1" dirty="0">
                <a:effectLst/>
                <a:latin typeface="Times New Roman" panose="02020603050405020304" pitchFamily="18" charset="0"/>
              </a:rPr>
              <a:t>算术运算符和算术表达式</a:t>
            </a:r>
            <a:endParaRPr lang="zh-CN" altLang="en-US" sz="3600" b="1" dirty="0">
              <a:effectLst/>
              <a:latin typeface="Times New Roman" panose="02020603050405020304" pitchFamily="18" charset="0"/>
            </a:endParaRPr>
          </a:p>
        </p:txBody>
      </p:sp>
      <p:pic>
        <p:nvPicPr>
          <p:cNvPr id="55299" name="Picture 5" descr="未命名"/>
          <p:cNvPicPr>
            <a:picLocks noChangeAspect="1"/>
          </p:cNvPicPr>
          <p:nvPr/>
        </p:nvPicPr>
        <p:blipFill>
          <a:blip r:embed="rId1"/>
          <a:srcRect b="26923"/>
          <a:stretch>
            <a:fillRect/>
          </a:stretch>
        </p:blipFill>
        <p:spPr>
          <a:xfrm>
            <a:off x="2057400" y="1981200"/>
            <a:ext cx="8305800" cy="4343400"/>
          </a:xfrm>
          <a:prstGeom prst="rect">
            <a:avLst/>
          </a:prstGeom>
          <a:noFill/>
          <a:ln w="9525">
            <a:noFill/>
          </a:ln>
        </p:spPr>
      </p:pic>
      <p:sp>
        <p:nvSpPr>
          <p:cNvPr id="55300" name="Text Box 6"/>
          <p:cNvSpPr txBox="1"/>
          <p:nvPr/>
        </p:nvSpPr>
        <p:spPr>
          <a:xfrm>
            <a:off x="2133600" y="1219200"/>
            <a:ext cx="3124200" cy="553085"/>
          </a:xfrm>
          <a:prstGeom prst="rect">
            <a:avLst/>
          </a:prstGeom>
          <a:noFill/>
          <a:ln w="9525">
            <a:noFill/>
          </a:ln>
        </p:spPr>
        <p:txBody>
          <a:bodyPr>
            <a:spAutoFit/>
          </a:bodyPr>
          <a:p>
            <a:pPr>
              <a:spcBef>
                <a:spcPct val="50000"/>
              </a:spcBef>
            </a:pPr>
            <a:r>
              <a:rPr lang="en-US" altLang="zh-CN" sz="3000" b="1" dirty="0">
                <a:solidFill>
                  <a:srgbClr val="990099"/>
                </a:solidFill>
                <a:latin typeface="楷体_GB2312" pitchFamily="49" charset="-122"/>
                <a:ea typeface="楷体_GB2312" pitchFamily="49" charset="-122"/>
              </a:rPr>
              <a:t>C</a:t>
            </a:r>
            <a:r>
              <a:rPr lang="zh-CN" altLang="en-US" sz="3000" b="1" dirty="0">
                <a:solidFill>
                  <a:srgbClr val="990099"/>
                </a:solidFill>
                <a:latin typeface="楷体_GB2312" pitchFamily="49" charset="-122"/>
                <a:ea typeface="楷体_GB2312" pitchFamily="49" charset="-122"/>
              </a:rPr>
              <a:t>运算符</a:t>
            </a:r>
            <a:endParaRPr lang="zh-CN" altLang="en-US" sz="3000" b="1" dirty="0">
              <a:solidFill>
                <a:srgbClr val="990099"/>
              </a:solidFill>
              <a:latin typeface="楷体_GB2312" pitchFamily="49" charset="-122"/>
              <a:ea typeface="楷体_GB2312" pitchFamily="49" charset="-122"/>
            </a:endParaRPr>
          </a:p>
        </p:txBody>
      </p:sp>
    </p:spTree>
  </p:cSld>
  <p:clrMapOvr>
    <a:masterClrMapping/>
  </p:clrMapOvr>
  <p:transition spd="slow">
    <p:push dir="u"/>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0179" name="Rectangle 3"/>
          <p:cNvSpPr>
            <a:spLocks noGrp="1"/>
          </p:cNvSpPr>
          <p:nvPr>
            <p:ph idx="1"/>
          </p:nvPr>
        </p:nvSpPr>
        <p:spPr>
          <a:xfrm>
            <a:off x="1905000" y="381000"/>
            <a:ext cx="8458200" cy="5065713"/>
          </a:xfrm>
        </p:spPr>
        <p:txBody>
          <a:bodyPr vert="horz" wrap="square" lIns="91440" tIns="45720" rIns="91440" bIns="45720" anchor="t" anchorCtr="0"/>
          <a:p>
            <a:pPr eaLnBrk="1" hangingPunct="1">
              <a:buNone/>
            </a:pPr>
            <a:r>
              <a:rPr lang="en-US" altLang="zh-CN" sz="3000" b="1" dirty="0">
                <a:solidFill>
                  <a:srgbClr val="990099"/>
                </a:solidFill>
                <a:latin typeface="楷体_GB2312" pitchFamily="49" charset="-122"/>
                <a:ea typeface="楷体_GB2312" pitchFamily="49" charset="-122"/>
              </a:rPr>
              <a:t>(1)</a:t>
            </a:r>
            <a:r>
              <a:rPr lang="zh-CN" altLang="en-US" sz="3000" b="1" dirty="0">
                <a:solidFill>
                  <a:srgbClr val="990099"/>
                </a:solidFill>
                <a:latin typeface="楷体_GB2312" pitchFamily="49" charset="-122"/>
                <a:ea typeface="楷体_GB2312" pitchFamily="49" charset="-122"/>
              </a:rPr>
              <a:t>基本的算术运算符</a:t>
            </a:r>
            <a:r>
              <a:rPr lang="en-US" altLang="zh-CN" sz="3000" b="1" dirty="0">
                <a:solidFill>
                  <a:srgbClr val="990099"/>
                </a:solidFill>
                <a:latin typeface="楷体_GB2312" pitchFamily="49" charset="-122"/>
                <a:ea typeface="楷体_GB2312" pitchFamily="49" charset="-122"/>
              </a:rPr>
              <a:t>:</a:t>
            </a:r>
            <a:endParaRPr lang="en-US" altLang="zh-CN" sz="3000" b="1" dirty="0">
              <a:solidFill>
                <a:srgbClr val="990099"/>
              </a:solidFill>
              <a:latin typeface="楷体_GB2312" pitchFamily="49" charset="-122"/>
              <a:ea typeface="楷体_GB2312" pitchFamily="49" charset="-122"/>
            </a:endParaRPr>
          </a:p>
          <a:p>
            <a:pPr eaLnBrk="1" hangingPunct="1"/>
            <a:r>
              <a:rPr lang="en-US" altLang="zh-CN" sz="3000" b="1" dirty="0">
                <a:solidFill>
                  <a:srgbClr val="990099"/>
                </a:solidFill>
                <a:latin typeface="楷体_GB2312" pitchFamily="49" charset="-122"/>
                <a:ea typeface="楷体_GB2312" pitchFamily="49" charset="-122"/>
              </a:rPr>
              <a:t>+</a:t>
            </a:r>
            <a:r>
              <a:rPr lang="zh-CN" altLang="en-US" sz="3000" b="1" dirty="0">
                <a:solidFill>
                  <a:srgbClr val="990099"/>
                </a:solidFill>
                <a:latin typeface="楷体_GB2312" pitchFamily="49" charset="-122"/>
                <a:ea typeface="楷体_GB2312" pitchFamily="49" charset="-122"/>
              </a:rPr>
              <a:t>（加法运算符，或正值运算符。如</a:t>
            </a:r>
            <a:r>
              <a:rPr lang="en-US" altLang="zh-CN" sz="3000" b="1" dirty="0">
                <a:solidFill>
                  <a:srgbClr val="990099"/>
                </a:solidFill>
                <a:latin typeface="楷体_GB2312" pitchFamily="49" charset="-122"/>
                <a:ea typeface="楷体_GB2312" pitchFamily="49" charset="-122"/>
              </a:rPr>
              <a:t>:3+5</a:t>
            </a:r>
            <a:r>
              <a:rPr lang="zh-CN" altLang="en-US" sz="3000" b="1" dirty="0">
                <a:solidFill>
                  <a:srgbClr val="990099"/>
                </a:solidFill>
                <a:latin typeface="楷体_GB2312" pitchFamily="49" charset="-122"/>
                <a:ea typeface="楷体_GB2312" pitchFamily="49" charset="-122"/>
              </a:rPr>
              <a:t>、</a:t>
            </a:r>
            <a:r>
              <a:rPr lang="en-US" altLang="zh-CN" sz="3000" b="1" dirty="0">
                <a:solidFill>
                  <a:srgbClr val="990099"/>
                </a:solidFill>
                <a:latin typeface="楷体_GB2312" pitchFamily="49" charset="-122"/>
                <a:ea typeface="楷体_GB2312" pitchFamily="49" charset="-122"/>
              </a:rPr>
              <a:t>+3</a:t>
            </a:r>
            <a:r>
              <a:rPr lang="zh-CN" altLang="en-US" sz="3000" b="1" dirty="0">
                <a:solidFill>
                  <a:srgbClr val="990099"/>
                </a:solidFill>
                <a:latin typeface="楷体_GB2312" pitchFamily="49" charset="-122"/>
                <a:ea typeface="楷体_GB2312" pitchFamily="49" charset="-122"/>
              </a:rPr>
              <a:t>）</a:t>
            </a:r>
            <a:endParaRPr lang="zh-CN" altLang="en-US" sz="3000" b="1" dirty="0">
              <a:solidFill>
                <a:srgbClr val="990099"/>
              </a:solidFill>
              <a:latin typeface="楷体_GB2312" pitchFamily="49" charset="-122"/>
              <a:ea typeface="楷体_GB2312" pitchFamily="49" charset="-122"/>
            </a:endParaRPr>
          </a:p>
          <a:p>
            <a:pPr eaLnBrk="1" hangingPunct="1"/>
            <a:r>
              <a:rPr lang="en-US" altLang="zh-CN" sz="3000" b="1" dirty="0">
                <a:solidFill>
                  <a:srgbClr val="990099"/>
                </a:solidFill>
                <a:latin typeface="楷体_GB2312" pitchFamily="49" charset="-122"/>
                <a:ea typeface="楷体_GB2312" pitchFamily="49" charset="-122"/>
              </a:rPr>
              <a:t>-</a:t>
            </a:r>
            <a:r>
              <a:rPr lang="zh-CN" altLang="en-US" sz="3000" b="1" dirty="0">
                <a:solidFill>
                  <a:srgbClr val="990099"/>
                </a:solidFill>
                <a:latin typeface="楷体_GB2312" pitchFamily="49" charset="-122"/>
                <a:ea typeface="楷体_GB2312" pitchFamily="49" charset="-122"/>
              </a:rPr>
              <a:t>（减法运算符，或负值运算符。如</a:t>
            </a:r>
            <a:r>
              <a:rPr lang="en-US" altLang="zh-CN" sz="3000" b="1" dirty="0">
                <a:solidFill>
                  <a:srgbClr val="990099"/>
                </a:solidFill>
                <a:latin typeface="楷体_GB2312" pitchFamily="49" charset="-122"/>
                <a:ea typeface="楷体_GB2312" pitchFamily="49" charset="-122"/>
              </a:rPr>
              <a:t>:5-2</a:t>
            </a:r>
            <a:r>
              <a:rPr lang="zh-CN" altLang="en-US" sz="3000" b="1" dirty="0">
                <a:solidFill>
                  <a:srgbClr val="990099"/>
                </a:solidFill>
                <a:latin typeface="楷体_GB2312" pitchFamily="49" charset="-122"/>
                <a:ea typeface="楷体_GB2312" pitchFamily="49" charset="-122"/>
              </a:rPr>
              <a:t>、</a:t>
            </a:r>
            <a:r>
              <a:rPr lang="en-US" altLang="zh-CN" sz="3000" b="1" dirty="0">
                <a:solidFill>
                  <a:srgbClr val="990099"/>
                </a:solidFill>
                <a:latin typeface="楷体_GB2312" pitchFamily="49" charset="-122"/>
                <a:ea typeface="楷体_GB2312" pitchFamily="49" charset="-122"/>
              </a:rPr>
              <a:t>-3)</a:t>
            </a:r>
            <a:endParaRPr lang="en-US" altLang="zh-CN" sz="3000" b="1" dirty="0">
              <a:solidFill>
                <a:srgbClr val="990099"/>
              </a:solidFill>
              <a:latin typeface="楷体_GB2312" pitchFamily="49" charset="-122"/>
              <a:ea typeface="楷体_GB2312" pitchFamily="49" charset="-122"/>
            </a:endParaRPr>
          </a:p>
          <a:p>
            <a:pPr eaLnBrk="1" hangingPunct="1"/>
            <a:r>
              <a:rPr lang="en-US" altLang="zh-CN" sz="3000" b="1" dirty="0">
                <a:solidFill>
                  <a:srgbClr val="990099"/>
                </a:solidFill>
                <a:latin typeface="楷体_GB2312" pitchFamily="49" charset="-122"/>
                <a:ea typeface="楷体_GB2312" pitchFamily="49" charset="-122"/>
              </a:rPr>
              <a:t>*(</a:t>
            </a:r>
            <a:r>
              <a:rPr lang="zh-CN" altLang="en-US" sz="3000" b="1" dirty="0">
                <a:solidFill>
                  <a:srgbClr val="990099"/>
                </a:solidFill>
                <a:latin typeface="楷体_GB2312" pitchFamily="49" charset="-122"/>
                <a:ea typeface="楷体_GB2312" pitchFamily="49" charset="-122"/>
              </a:rPr>
              <a:t>乘法运算符。如</a:t>
            </a:r>
            <a:r>
              <a:rPr lang="en-US" altLang="zh-CN" sz="3000" b="1" dirty="0">
                <a:solidFill>
                  <a:srgbClr val="990099"/>
                </a:solidFill>
                <a:latin typeface="楷体_GB2312" pitchFamily="49" charset="-122"/>
                <a:ea typeface="楷体_GB2312" pitchFamily="49" charset="-122"/>
              </a:rPr>
              <a:t>:</a:t>
            </a:r>
            <a:r>
              <a:rPr lang="zh-CN" altLang="en-US" sz="3000" b="1" dirty="0">
                <a:solidFill>
                  <a:srgbClr val="990099"/>
                </a:solidFill>
                <a:latin typeface="楷体_GB2312" pitchFamily="49" charset="-122"/>
                <a:ea typeface="楷体_GB2312" pitchFamily="49" charset="-122"/>
              </a:rPr>
              <a:t>３*５，</a:t>
            </a:r>
            <a:r>
              <a:rPr lang="en-US" altLang="zh-CN" sz="3000" b="1" dirty="0">
                <a:solidFill>
                  <a:srgbClr val="990099"/>
                </a:solidFill>
                <a:latin typeface="楷体_GB2312" pitchFamily="49" charset="-122"/>
                <a:ea typeface="楷体_GB2312" pitchFamily="49" charset="-122"/>
              </a:rPr>
              <a:t>2*x,3*(a+b) )</a:t>
            </a:r>
            <a:endParaRPr lang="en-US" altLang="zh-CN" sz="3000" b="1" dirty="0">
              <a:solidFill>
                <a:srgbClr val="990099"/>
              </a:solidFill>
              <a:latin typeface="楷体_GB2312" pitchFamily="49" charset="-122"/>
              <a:ea typeface="楷体_GB2312" pitchFamily="49" charset="-122"/>
            </a:endParaRPr>
          </a:p>
          <a:p>
            <a:pPr eaLnBrk="1" hangingPunct="1"/>
            <a:r>
              <a:rPr lang="en-US" altLang="zh-CN" sz="3000" b="1" dirty="0">
                <a:solidFill>
                  <a:srgbClr val="990099"/>
                </a:solidFill>
                <a:latin typeface="楷体_GB2312" pitchFamily="49" charset="-122"/>
                <a:ea typeface="楷体_GB2312" pitchFamily="49" charset="-122"/>
              </a:rPr>
              <a:t>/(</a:t>
            </a:r>
            <a:r>
              <a:rPr lang="zh-CN" altLang="en-US" sz="3000" b="1" dirty="0">
                <a:solidFill>
                  <a:srgbClr val="990099"/>
                </a:solidFill>
                <a:latin typeface="楷体_GB2312" pitchFamily="49" charset="-122"/>
                <a:ea typeface="楷体_GB2312" pitchFamily="49" charset="-122"/>
              </a:rPr>
              <a:t>除法运算符。如</a:t>
            </a:r>
            <a:r>
              <a:rPr lang="en-US" altLang="zh-CN" sz="3000" b="1" dirty="0">
                <a:solidFill>
                  <a:srgbClr val="990099"/>
                </a:solidFill>
                <a:latin typeface="楷体_GB2312" pitchFamily="49" charset="-122"/>
                <a:ea typeface="楷体_GB2312" pitchFamily="49" charset="-122"/>
              </a:rPr>
              <a:t>:</a:t>
            </a:r>
            <a:r>
              <a:rPr lang="zh-CN" altLang="en-US" sz="3000" b="1" dirty="0">
                <a:solidFill>
                  <a:srgbClr val="990099"/>
                </a:solidFill>
                <a:latin typeface="楷体_GB2312" pitchFamily="49" charset="-122"/>
                <a:ea typeface="楷体_GB2312" pitchFamily="49" charset="-122"/>
              </a:rPr>
              <a:t>５</a:t>
            </a:r>
            <a:r>
              <a:rPr lang="en-US" altLang="zh-CN" sz="3000" b="1" dirty="0">
                <a:solidFill>
                  <a:srgbClr val="990099"/>
                </a:solidFill>
                <a:latin typeface="楷体_GB2312" pitchFamily="49" charset="-122"/>
                <a:ea typeface="楷体_GB2312" pitchFamily="49" charset="-122"/>
              </a:rPr>
              <a:t>/</a:t>
            </a:r>
            <a:r>
              <a:rPr lang="zh-CN" altLang="en-US" sz="3000" b="1" dirty="0">
                <a:solidFill>
                  <a:srgbClr val="990099"/>
                </a:solidFill>
                <a:latin typeface="楷体_GB2312" pitchFamily="49" charset="-122"/>
                <a:ea typeface="楷体_GB2312" pitchFamily="49" charset="-122"/>
              </a:rPr>
              <a:t>３</a:t>
            </a:r>
            <a:r>
              <a:rPr lang="en-US" altLang="zh-CN" sz="3000" b="1" dirty="0">
                <a:solidFill>
                  <a:srgbClr val="990099"/>
                </a:solidFill>
                <a:latin typeface="楷体_GB2312" pitchFamily="49" charset="-122"/>
                <a:ea typeface="楷体_GB2312" pitchFamily="49" charset="-122"/>
              </a:rPr>
              <a:t>,(x+y)/(a+b) )</a:t>
            </a:r>
            <a:endParaRPr lang="en-US" altLang="zh-CN" sz="3000" b="1" dirty="0">
              <a:solidFill>
                <a:srgbClr val="990099"/>
              </a:solidFill>
              <a:latin typeface="楷体_GB2312" pitchFamily="49" charset="-122"/>
              <a:ea typeface="楷体_GB2312" pitchFamily="49" charset="-122"/>
            </a:endParaRPr>
          </a:p>
          <a:p>
            <a:pPr eaLnBrk="1" hangingPunct="1"/>
            <a:endParaRPr lang="en-US" altLang="zh-CN" sz="3000" b="1" dirty="0">
              <a:solidFill>
                <a:srgbClr val="990099"/>
              </a:solidFill>
              <a:latin typeface="楷体_GB2312" pitchFamily="49" charset="-122"/>
              <a:ea typeface="楷体_GB2312" pitchFamily="49" charset="-122"/>
            </a:endParaRPr>
          </a:p>
          <a:p>
            <a:pPr eaLnBrk="1" hangingPunct="1"/>
            <a:endParaRPr lang="en-US" altLang="zh-CN" sz="3000" b="1" dirty="0">
              <a:solidFill>
                <a:srgbClr val="990099"/>
              </a:solidFill>
              <a:latin typeface="楷体_GB2312" pitchFamily="49" charset="-122"/>
              <a:ea typeface="楷体_GB2312" pitchFamily="49" charset="-122"/>
            </a:endParaRPr>
          </a:p>
          <a:p>
            <a:pPr eaLnBrk="1" hangingPunct="1"/>
            <a:endParaRPr lang="en-US" altLang="zh-CN" sz="3000" b="1" dirty="0">
              <a:solidFill>
                <a:srgbClr val="990099"/>
              </a:solidFill>
              <a:latin typeface="楷体_GB2312" pitchFamily="49" charset="-122"/>
              <a:ea typeface="楷体_GB2312" pitchFamily="49" charset="-122"/>
            </a:endParaRPr>
          </a:p>
        </p:txBody>
      </p:sp>
      <p:sp>
        <p:nvSpPr>
          <p:cNvPr id="50180" name="Text Box 4"/>
          <p:cNvSpPr txBox="1"/>
          <p:nvPr/>
        </p:nvSpPr>
        <p:spPr>
          <a:xfrm>
            <a:off x="2057400" y="3429000"/>
            <a:ext cx="8382000" cy="2289810"/>
          </a:xfrm>
          <a:prstGeom prst="rect">
            <a:avLst/>
          </a:prstGeom>
          <a:noFill/>
          <a:ln w="9525">
            <a:noFill/>
          </a:ln>
        </p:spPr>
        <p:txBody>
          <a:bodyPr>
            <a:spAutoFit/>
          </a:bodyPr>
          <a:p>
            <a:pPr marL="541655" indent="-541655">
              <a:lnSpc>
                <a:spcPct val="90000"/>
              </a:lnSpc>
              <a:spcBef>
                <a:spcPct val="50000"/>
              </a:spcBef>
            </a:pPr>
            <a:r>
              <a:rPr lang="en-US" altLang="zh-CN" sz="2600" b="1" dirty="0">
                <a:solidFill>
                  <a:srgbClr val="FF3300"/>
                </a:solidFill>
                <a:latin typeface="楷体_GB2312" pitchFamily="49" charset="-122"/>
                <a:ea typeface="楷体_GB2312" pitchFamily="49" charset="-122"/>
              </a:rPr>
              <a:t>1) </a:t>
            </a:r>
            <a:r>
              <a:rPr lang="zh-CN" altLang="en-US" sz="2600" b="1" dirty="0">
                <a:solidFill>
                  <a:srgbClr val="FF3300"/>
                </a:solidFill>
                <a:latin typeface="楷体_GB2312" pitchFamily="49" charset="-122"/>
                <a:ea typeface="楷体_GB2312" pitchFamily="49" charset="-122"/>
              </a:rPr>
              <a:t>两个整数相除，其值为整数，如：</a:t>
            </a:r>
            <a:r>
              <a:rPr lang="en-US" altLang="zh-CN" sz="2600" b="1" dirty="0">
                <a:solidFill>
                  <a:srgbClr val="FF3300"/>
                </a:solidFill>
                <a:latin typeface="楷体_GB2312" pitchFamily="49" charset="-122"/>
                <a:ea typeface="楷体_GB2312" pitchFamily="49" charset="-122"/>
              </a:rPr>
              <a:t>5/3</a:t>
            </a:r>
            <a:r>
              <a:rPr lang="zh-CN" altLang="en-US" sz="2600" b="1" dirty="0">
                <a:solidFill>
                  <a:srgbClr val="FF3300"/>
                </a:solidFill>
                <a:latin typeface="楷体_GB2312" pitchFamily="49" charset="-122"/>
                <a:ea typeface="楷体_GB2312" pitchFamily="49" charset="-122"/>
              </a:rPr>
              <a:t>值为</a:t>
            </a:r>
            <a:r>
              <a:rPr lang="en-US" altLang="zh-CN" sz="2600" b="1" dirty="0">
                <a:solidFill>
                  <a:srgbClr val="FF3300"/>
                </a:solidFill>
                <a:latin typeface="楷体_GB2312" pitchFamily="49" charset="-122"/>
                <a:ea typeface="楷体_GB2312" pitchFamily="49" charset="-122"/>
              </a:rPr>
              <a:t>1</a:t>
            </a:r>
            <a:r>
              <a:rPr lang="zh-CN" altLang="en-US" sz="2600" b="1" dirty="0">
                <a:solidFill>
                  <a:srgbClr val="FF3300"/>
                </a:solidFill>
                <a:latin typeface="楷体_GB2312" pitchFamily="49" charset="-122"/>
                <a:ea typeface="楷体_GB2312" pitchFamily="49" charset="-122"/>
              </a:rPr>
              <a:t>，舍去小数部分；</a:t>
            </a:r>
            <a:endParaRPr lang="zh-CN" altLang="en-US" sz="2600" b="1" dirty="0">
              <a:solidFill>
                <a:srgbClr val="FF3300"/>
              </a:solidFill>
              <a:latin typeface="楷体_GB2312" pitchFamily="49" charset="-122"/>
              <a:ea typeface="楷体_GB2312" pitchFamily="49" charset="-122"/>
            </a:endParaRPr>
          </a:p>
          <a:p>
            <a:pPr marL="541655" indent="-541655">
              <a:lnSpc>
                <a:spcPct val="90000"/>
              </a:lnSpc>
              <a:spcBef>
                <a:spcPct val="50000"/>
              </a:spcBef>
            </a:pPr>
            <a:r>
              <a:rPr lang="en-US" altLang="zh-CN" sz="2600" b="1" dirty="0">
                <a:solidFill>
                  <a:srgbClr val="FF3300"/>
                </a:solidFill>
                <a:latin typeface="楷体_GB2312" pitchFamily="49" charset="-122"/>
                <a:ea typeface="楷体_GB2312" pitchFamily="49" charset="-122"/>
              </a:rPr>
              <a:t>2) </a:t>
            </a:r>
            <a:r>
              <a:rPr lang="zh-CN" altLang="en-US" sz="2600" b="1" dirty="0">
                <a:solidFill>
                  <a:srgbClr val="FF3300"/>
                </a:solidFill>
                <a:latin typeface="楷体_GB2312" pitchFamily="49" charset="-122"/>
                <a:ea typeface="楷体_GB2312" pitchFamily="49" charset="-122"/>
              </a:rPr>
              <a:t>除数、被除数有一个为负值时，结果</a:t>
            </a:r>
            <a:r>
              <a:rPr lang="zh-CN" altLang="en-US" sz="2600" b="1" dirty="0">
                <a:solidFill>
                  <a:srgbClr val="FF3300"/>
                </a:solidFill>
                <a:latin typeface="Arial" panose="020B0604020202020204" pitchFamily="34" charset="0"/>
                <a:ea typeface="楷体_GB2312" pitchFamily="49" charset="-122"/>
              </a:rPr>
              <a:t>”</a:t>
            </a:r>
            <a:r>
              <a:rPr lang="zh-CN" altLang="en-US" sz="2600" b="1" dirty="0">
                <a:solidFill>
                  <a:srgbClr val="FF3300"/>
                </a:solidFill>
                <a:latin typeface="楷体_GB2312" pitchFamily="49" charset="-122"/>
                <a:ea typeface="楷体_GB2312" pitchFamily="49" charset="-122"/>
              </a:rPr>
              <a:t>向零取整</a:t>
            </a:r>
            <a:r>
              <a:rPr lang="zh-CN" altLang="en-US" sz="2600" b="1" dirty="0">
                <a:solidFill>
                  <a:srgbClr val="FF3300"/>
                </a:solidFill>
                <a:latin typeface="Arial" panose="020B0604020202020204" pitchFamily="34" charset="0"/>
                <a:ea typeface="楷体_GB2312" pitchFamily="49" charset="-122"/>
              </a:rPr>
              <a:t>”</a:t>
            </a:r>
            <a:r>
              <a:rPr lang="zh-CN" altLang="en-US" sz="2600" b="1" dirty="0">
                <a:solidFill>
                  <a:srgbClr val="FF3300"/>
                </a:solidFill>
                <a:latin typeface="楷体_GB2312" pitchFamily="49" charset="-122"/>
                <a:ea typeface="楷体_GB2312" pitchFamily="49" charset="-122"/>
              </a:rPr>
              <a:t>，     如</a:t>
            </a:r>
            <a:r>
              <a:rPr lang="en-US" altLang="zh-CN" sz="2600" b="1" dirty="0">
                <a:solidFill>
                  <a:srgbClr val="FF3300"/>
                </a:solidFill>
                <a:latin typeface="楷体_GB2312" pitchFamily="49" charset="-122"/>
                <a:ea typeface="楷体_GB2312" pitchFamily="49" charset="-122"/>
              </a:rPr>
              <a:t>-5/3=-1</a:t>
            </a:r>
            <a:r>
              <a:rPr lang="zh-CN" altLang="en-US" sz="2600" b="1" dirty="0">
                <a:solidFill>
                  <a:srgbClr val="FF3300"/>
                </a:solidFill>
                <a:latin typeface="楷体_GB2312" pitchFamily="49" charset="-122"/>
                <a:ea typeface="楷体_GB2312" pitchFamily="49" charset="-122"/>
              </a:rPr>
              <a:t>；</a:t>
            </a:r>
            <a:endParaRPr lang="zh-CN" altLang="en-US" sz="2600" b="1" dirty="0">
              <a:solidFill>
                <a:srgbClr val="FF3300"/>
              </a:solidFill>
              <a:latin typeface="楷体_GB2312" pitchFamily="49" charset="-122"/>
              <a:ea typeface="楷体_GB2312" pitchFamily="49" charset="-122"/>
            </a:endParaRPr>
          </a:p>
          <a:p>
            <a:pPr marL="541655" indent="-541655">
              <a:lnSpc>
                <a:spcPct val="90000"/>
              </a:lnSpc>
              <a:spcBef>
                <a:spcPct val="50000"/>
              </a:spcBef>
            </a:pPr>
            <a:r>
              <a:rPr lang="en-US" altLang="zh-CN" sz="2600" b="1" dirty="0">
                <a:solidFill>
                  <a:srgbClr val="FF3300"/>
                </a:solidFill>
                <a:latin typeface="楷体_GB2312" pitchFamily="49" charset="-122"/>
                <a:ea typeface="楷体_GB2312" pitchFamily="49" charset="-122"/>
              </a:rPr>
              <a:t>3) </a:t>
            </a:r>
            <a:r>
              <a:rPr lang="zh-CN" altLang="en-US" sz="2600" b="1" dirty="0">
                <a:solidFill>
                  <a:srgbClr val="FF3300"/>
                </a:solidFill>
                <a:latin typeface="楷体_GB2312" pitchFamily="49" charset="-122"/>
                <a:ea typeface="楷体_GB2312" pitchFamily="49" charset="-122"/>
              </a:rPr>
              <a:t>除数、被除数有一个为实数时，结果为</a:t>
            </a:r>
            <a:r>
              <a:rPr lang="en-US" altLang="zh-CN" sz="2600" b="1" dirty="0">
                <a:solidFill>
                  <a:srgbClr val="FF3300"/>
                </a:solidFill>
                <a:latin typeface="楷体_GB2312" pitchFamily="49" charset="-122"/>
                <a:ea typeface="楷体_GB2312" pitchFamily="49" charset="-122"/>
              </a:rPr>
              <a:t>double</a:t>
            </a:r>
            <a:r>
              <a:rPr lang="zh-CN" altLang="en-US" sz="2600" b="1" dirty="0">
                <a:solidFill>
                  <a:srgbClr val="FF3300"/>
                </a:solidFill>
                <a:latin typeface="楷体_GB2312" pitchFamily="49" charset="-122"/>
                <a:ea typeface="楷体_GB2312" pitchFamily="49" charset="-122"/>
              </a:rPr>
              <a:t>型</a:t>
            </a:r>
            <a:endParaRPr lang="zh-CN" altLang="en-US" sz="2600" b="1" dirty="0">
              <a:solidFill>
                <a:srgbClr val="FF3300"/>
              </a:solidFill>
              <a:latin typeface="楷体_GB2312" pitchFamily="49" charset="-122"/>
              <a:ea typeface="楷体_GB2312" pitchFamily="49" charset="-122"/>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0179">
                                            <p:txEl>
                                              <p:charRg st="13" end="38"/>
                                            </p:txEl>
                                          </p:spTgt>
                                        </p:tgtEl>
                                        <p:attrNameLst>
                                          <p:attrName>style.visibility</p:attrName>
                                        </p:attrNameLst>
                                      </p:cBhvr>
                                      <p:to>
                                        <p:strVal val="visible"/>
                                      </p:to>
                                    </p:set>
                                    <p:anim calcmode="lin" valueType="num">
                                      <p:cBhvr additive="base">
                                        <p:cTn id="7" dur="500" fill="hold"/>
                                        <p:tgtEl>
                                          <p:spTgt spid="50179">
                                            <p:txEl>
                                              <p:charRg st="13" end="38"/>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50179">
                                            <p:txEl>
                                              <p:charRg st="13" end="38"/>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nodeType="clickEffect">
                                  <p:stCondLst>
                                    <p:cond delay="0"/>
                                  </p:stCondLst>
                                  <p:childTnLst>
                                    <p:set>
                                      <p:cBhvr>
                                        <p:cTn id="12" dur="1" fill="hold">
                                          <p:stCondLst>
                                            <p:cond delay="0"/>
                                          </p:stCondLst>
                                        </p:cTn>
                                        <p:tgtEl>
                                          <p:spTgt spid="50179">
                                            <p:txEl>
                                              <p:charRg st="38" end="63"/>
                                            </p:txEl>
                                          </p:spTgt>
                                        </p:tgtEl>
                                        <p:attrNameLst>
                                          <p:attrName>style.visibility</p:attrName>
                                        </p:attrNameLst>
                                      </p:cBhvr>
                                      <p:to>
                                        <p:strVal val="visible"/>
                                      </p:to>
                                    </p:set>
                                    <p:anim calcmode="lin" valueType="num">
                                      <p:cBhvr additive="base">
                                        <p:cTn id="13" dur="500" fill="hold"/>
                                        <p:tgtEl>
                                          <p:spTgt spid="50179">
                                            <p:txEl>
                                              <p:charRg st="38" end="63"/>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50179">
                                            <p:txEl>
                                              <p:charRg st="38" end="63"/>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nodeType="clickEffect">
                                  <p:stCondLst>
                                    <p:cond delay="0"/>
                                  </p:stCondLst>
                                  <p:childTnLst>
                                    <p:set>
                                      <p:cBhvr>
                                        <p:cTn id="18" dur="1" fill="hold">
                                          <p:stCondLst>
                                            <p:cond delay="0"/>
                                          </p:stCondLst>
                                        </p:cTn>
                                        <p:tgtEl>
                                          <p:spTgt spid="50179">
                                            <p:txEl>
                                              <p:charRg st="63" end="91"/>
                                            </p:txEl>
                                          </p:spTgt>
                                        </p:tgtEl>
                                        <p:attrNameLst>
                                          <p:attrName>style.visibility</p:attrName>
                                        </p:attrNameLst>
                                      </p:cBhvr>
                                      <p:to>
                                        <p:strVal val="visible"/>
                                      </p:to>
                                    </p:set>
                                    <p:anim calcmode="lin" valueType="num">
                                      <p:cBhvr additive="base">
                                        <p:cTn id="19" dur="500" fill="hold"/>
                                        <p:tgtEl>
                                          <p:spTgt spid="50179">
                                            <p:txEl>
                                              <p:charRg st="63" end="91"/>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50179">
                                            <p:txEl>
                                              <p:charRg st="63" end="91"/>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nodeType="clickEffect">
                                  <p:stCondLst>
                                    <p:cond delay="0"/>
                                  </p:stCondLst>
                                  <p:childTnLst>
                                    <p:set>
                                      <p:cBhvr>
                                        <p:cTn id="24" dur="1" fill="hold">
                                          <p:stCondLst>
                                            <p:cond delay="0"/>
                                          </p:stCondLst>
                                        </p:cTn>
                                        <p:tgtEl>
                                          <p:spTgt spid="50179">
                                            <p:txEl>
                                              <p:charRg st="91" end="119"/>
                                            </p:txEl>
                                          </p:spTgt>
                                        </p:tgtEl>
                                        <p:attrNameLst>
                                          <p:attrName>style.visibility</p:attrName>
                                        </p:attrNameLst>
                                      </p:cBhvr>
                                      <p:to>
                                        <p:strVal val="visible"/>
                                      </p:to>
                                    </p:set>
                                    <p:anim calcmode="lin" valueType="num">
                                      <p:cBhvr additive="base">
                                        <p:cTn id="25" dur="500" fill="hold"/>
                                        <p:tgtEl>
                                          <p:spTgt spid="50179">
                                            <p:txEl>
                                              <p:charRg st="91" end="119"/>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50179">
                                            <p:txEl>
                                              <p:charRg st="91" end="119"/>
                                            </p:txEl>
                                          </p:spTgt>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50180"/>
                                        </p:tgtEl>
                                        <p:attrNameLst>
                                          <p:attrName>style.visibility</p:attrName>
                                        </p:attrNameLst>
                                      </p:cBhvr>
                                      <p:to>
                                        <p:strVal val="visible"/>
                                      </p:to>
                                    </p:set>
                                    <p:anim calcmode="lin" valueType="num">
                                      <p:cBhvr additive="base">
                                        <p:cTn id="31" dur="500" fill="hold"/>
                                        <p:tgtEl>
                                          <p:spTgt spid="50180"/>
                                        </p:tgtEl>
                                        <p:attrNameLst>
                                          <p:attrName>ppt_x</p:attrName>
                                        </p:attrNameLst>
                                      </p:cBhvr>
                                      <p:tavLst>
                                        <p:tav tm="0">
                                          <p:val>
                                            <p:strVal val="#ppt_x"/>
                                          </p:val>
                                        </p:tav>
                                        <p:tav tm="100000">
                                          <p:val>
                                            <p:strVal val="#ppt_x"/>
                                          </p:val>
                                        </p:tav>
                                      </p:tavLst>
                                    </p:anim>
                                    <p:anim calcmode="lin" valueType="num">
                                      <p:cBhvr additive="base">
                                        <p:cTn id="32" dur="500" fill="hold"/>
                                        <p:tgtEl>
                                          <p:spTgt spid="5018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180"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0114" name="Rectangle 2"/>
          <p:cNvSpPr>
            <a:spLocks noGrp="1"/>
          </p:cNvSpPr>
          <p:nvPr>
            <p:ph idx="1"/>
          </p:nvPr>
        </p:nvSpPr>
        <p:spPr>
          <a:xfrm>
            <a:off x="1905000" y="457200"/>
            <a:ext cx="8458200" cy="5065713"/>
          </a:xfrm>
        </p:spPr>
        <p:txBody>
          <a:bodyPr vert="horz" wrap="square" lIns="91440" tIns="45720" rIns="91440" bIns="45720" anchor="t" anchorCtr="0"/>
          <a:p>
            <a:pPr eaLnBrk="1" hangingPunct="1">
              <a:buNone/>
            </a:pPr>
            <a:r>
              <a:rPr lang="en-US" altLang="zh-CN" sz="3000" b="1" dirty="0">
                <a:solidFill>
                  <a:srgbClr val="990099"/>
                </a:solidFill>
                <a:latin typeface="楷体_GB2312" pitchFamily="49" charset="-122"/>
                <a:ea typeface="楷体_GB2312" pitchFamily="49" charset="-122"/>
              </a:rPr>
              <a:t>(1)</a:t>
            </a:r>
            <a:r>
              <a:rPr lang="zh-CN" altLang="en-US" sz="3000" b="1" dirty="0">
                <a:solidFill>
                  <a:srgbClr val="990099"/>
                </a:solidFill>
                <a:latin typeface="楷体_GB2312" pitchFamily="49" charset="-122"/>
                <a:ea typeface="楷体_GB2312" pitchFamily="49" charset="-122"/>
              </a:rPr>
              <a:t>基本的算术运算符</a:t>
            </a:r>
            <a:r>
              <a:rPr lang="en-US" altLang="zh-CN" sz="3000" b="1" dirty="0">
                <a:solidFill>
                  <a:srgbClr val="990099"/>
                </a:solidFill>
                <a:latin typeface="楷体_GB2312" pitchFamily="49" charset="-122"/>
                <a:ea typeface="楷体_GB2312" pitchFamily="49" charset="-122"/>
              </a:rPr>
              <a:t>:</a:t>
            </a:r>
            <a:endParaRPr lang="en-US" altLang="zh-CN" sz="3000" b="1" dirty="0">
              <a:solidFill>
                <a:srgbClr val="990099"/>
              </a:solidFill>
              <a:latin typeface="楷体_GB2312" pitchFamily="49" charset="-122"/>
              <a:ea typeface="楷体_GB2312" pitchFamily="49" charset="-122"/>
            </a:endParaRPr>
          </a:p>
          <a:p>
            <a:pPr eaLnBrk="1" hangingPunct="1">
              <a:buNone/>
            </a:pPr>
            <a:endParaRPr lang="en-US" altLang="zh-CN" sz="3000" b="1" dirty="0">
              <a:solidFill>
                <a:srgbClr val="990099"/>
              </a:solidFill>
              <a:latin typeface="楷体_GB2312" pitchFamily="49" charset="-122"/>
              <a:ea typeface="楷体_GB2312" pitchFamily="49" charset="-122"/>
            </a:endParaRPr>
          </a:p>
          <a:p>
            <a:pPr eaLnBrk="1" hangingPunct="1"/>
            <a:r>
              <a:rPr lang="en-US" altLang="zh-CN" sz="3000" b="1" dirty="0">
                <a:solidFill>
                  <a:srgbClr val="990099"/>
                </a:solidFill>
                <a:latin typeface="楷体_GB2312" pitchFamily="49" charset="-122"/>
                <a:ea typeface="楷体_GB2312" pitchFamily="49" charset="-122"/>
              </a:rPr>
              <a:t>%(</a:t>
            </a:r>
            <a:r>
              <a:rPr lang="zh-CN" altLang="en-US" sz="3000" b="1" dirty="0">
                <a:solidFill>
                  <a:srgbClr val="990099"/>
                </a:solidFill>
                <a:latin typeface="楷体_GB2312" pitchFamily="49" charset="-122"/>
                <a:ea typeface="楷体_GB2312" pitchFamily="49" charset="-122"/>
              </a:rPr>
              <a:t>模运算符，或称求余运算符，％两侧均应为</a:t>
            </a:r>
            <a:r>
              <a:rPr lang="zh-CN" altLang="en-US" sz="3000" b="1" dirty="0">
                <a:solidFill>
                  <a:srgbClr val="FF3300"/>
                </a:solidFill>
                <a:latin typeface="楷体_GB2312" pitchFamily="49" charset="-122"/>
                <a:ea typeface="楷体_GB2312" pitchFamily="49" charset="-122"/>
              </a:rPr>
              <a:t>整型数据</a:t>
            </a:r>
            <a:r>
              <a:rPr lang="zh-CN" altLang="en-US" sz="3000" b="1" dirty="0">
                <a:solidFill>
                  <a:srgbClr val="990099"/>
                </a:solidFill>
                <a:latin typeface="楷体_GB2312" pitchFamily="49" charset="-122"/>
                <a:ea typeface="楷体_GB2312" pitchFamily="49" charset="-122"/>
              </a:rPr>
              <a:t>，如</a:t>
            </a:r>
            <a:r>
              <a:rPr lang="en-US" altLang="zh-CN" sz="3000" b="1" dirty="0">
                <a:solidFill>
                  <a:srgbClr val="990099"/>
                </a:solidFill>
                <a:latin typeface="楷体_GB2312" pitchFamily="49" charset="-122"/>
                <a:ea typeface="楷体_GB2312" pitchFamily="49" charset="-122"/>
              </a:rPr>
              <a:t>:</a:t>
            </a:r>
            <a:r>
              <a:rPr lang="zh-CN" altLang="en-US" sz="3000" b="1" dirty="0">
                <a:solidFill>
                  <a:srgbClr val="990099"/>
                </a:solidFill>
                <a:latin typeface="楷体_GB2312" pitchFamily="49" charset="-122"/>
                <a:ea typeface="楷体_GB2312" pitchFamily="49" charset="-122"/>
              </a:rPr>
              <a:t>７</a:t>
            </a:r>
            <a:r>
              <a:rPr lang="en-US" altLang="zh-CN" sz="3000" b="1" dirty="0">
                <a:solidFill>
                  <a:srgbClr val="990099"/>
                </a:solidFill>
                <a:latin typeface="楷体_GB2312" pitchFamily="49" charset="-122"/>
                <a:ea typeface="楷体_GB2312" pitchFamily="49" charset="-122"/>
              </a:rPr>
              <a:t>%</a:t>
            </a:r>
            <a:r>
              <a:rPr lang="zh-CN" altLang="en-US" sz="3000" b="1" dirty="0">
                <a:solidFill>
                  <a:srgbClr val="990099"/>
                </a:solidFill>
                <a:latin typeface="楷体_GB2312" pitchFamily="49" charset="-122"/>
                <a:ea typeface="楷体_GB2312" pitchFamily="49" charset="-122"/>
              </a:rPr>
              <a:t>４的值为３</a:t>
            </a:r>
            <a:r>
              <a:rPr lang="en-US" altLang="zh-CN" sz="3000" b="1" dirty="0">
                <a:solidFill>
                  <a:srgbClr val="990099"/>
                </a:solidFill>
                <a:latin typeface="楷体_GB2312" pitchFamily="49" charset="-122"/>
                <a:ea typeface="楷体_GB2312" pitchFamily="49" charset="-122"/>
              </a:rPr>
              <a:t>)</a:t>
            </a:r>
            <a:r>
              <a:rPr lang="zh-CN" altLang="en-US" sz="3000" b="1" dirty="0">
                <a:solidFill>
                  <a:srgbClr val="990099"/>
                </a:solidFill>
                <a:latin typeface="楷体_GB2312" pitchFamily="49" charset="-122"/>
                <a:ea typeface="楷体_GB2312" pitchFamily="49" charset="-122"/>
              </a:rPr>
              <a:t>。</a:t>
            </a:r>
            <a:endParaRPr lang="zh-CN" altLang="en-US" sz="3000" b="1" dirty="0">
              <a:solidFill>
                <a:srgbClr val="990099"/>
              </a:solidFill>
              <a:latin typeface="楷体_GB2312" pitchFamily="49" charset="-122"/>
              <a:ea typeface="楷体_GB2312" pitchFamily="49" charset="-122"/>
            </a:endParaRPr>
          </a:p>
        </p:txBody>
      </p:sp>
      <p:sp>
        <p:nvSpPr>
          <p:cNvPr id="90116" name="Text Box 4"/>
          <p:cNvSpPr txBox="1"/>
          <p:nvPr/>
        </p:nvSpPr>
        <p:spPr>
          <a:xfrm>
            <a:off x="2133600" y="3352800"/>
            <a:ext cx="5181600" cy="450850"/>
          </a:xfrm>
          <a:prstGeom prst="rect">
            <a:avLst/>
          </a:prstGeom>
          <a:noFill/>
          <a:ln w="9525">
            <a:noFill/>
          </a:ln>
        </p:spPr>
        <p:txBody>
          <a:bodyPr>
            <a:spAutoFit/>
          </a:bodyPr>
          <a:p>
            <a:pPr>
              <a:lnSpc>
                <a:spcPct val="90000"/>
              </a:lnSpc>
              <a:spcBef>
                <a:spcPct val="50000"/>
              </a:spcBef>
            </a:pPr>
            <a:r>
              <a:rPr lang="en-US" altLang="zh-CN" sz="2600" b="1" dirty="0">
                <a:solidFill>
                  <a:srgbClr val="FF3300"/>
                </a:solidFill>
                <a:latin typeface="楷体_GB2312" pitchFamily="49" charset="-122"/>
                <a:ea typeface="楷体_GB2312" pitchFamily="49" charset="-122"/>
              </a:rPr>
              <a:t>-7%4</a:t>
            </a:r>
            <a:r>
              <a:rPr lang="zh-CN" altLang="en-US" sz="2600" b="1" dirty="0">
                <a:solidFill>
                  <a:srgbClr val="FF3300"/>
                </a:solidFill>
                <a:latin typeface="楷体_GB2312" pitchFamily="49" charset="-122"/>
                <a:ea typeface="楷体_GB2312" pitchFamily="49" charset="-122"/>
              </a:rPr>
              <a:t>，</a:t>
            </a:r>
            <a:r>
              <a:rPr lang="en-US" altLang="zh-CN" sz="2600" b="1" dirty="0">
                <a:solidFill>
                  <a:srgbClr val="FF3300"/>
                </a:solidFill>
                <a:latin typeface="楷体_GB2312" pitchFamily="49" charset="-122"/>
                <a:ea typeface="楷体_GB2312" pitchFamily="49" charset="-122"/>
              </a:rPr>
              <a:t>7%-4</a:t>
            </a:r>
            <a:r>
              <a:rPr lang="zh-CN" altLang="en-US" sz="2600" b="1" dirty="0">
                <a:solidFill>
                  <a:srgbClr val="FF3300"/>
                </a:solidFill>
                <a:latin typeface="楷体_GB2312" pitchFamily="49" charset="-122"/>
                <a:ea typeface="楷体_GB2312" pitchFamily="49" charset="-122"/>
              </a:rPr>
              <a:t>，</a:t>
            </a:r>
            <a:r>
              <a:rPr lang="en-US" altLang="zh-CN" sz="2600" b="1" dirty="0">
                <a:solidFill>
                  <a:srgbClr val="FF3300"/>
                </a:solidFill>
                <a:latin typeface="楷体_GB2312" pitchFamily="49" charset="-122"/>
                <a:ea typeface="楷体_GB2312" pitchFamily="49" charset="-122"/>
              </a:rPr>
              <a:t>-7%-4</a:t>
            </a:r>
            <a:r>
              <a:rPr lang="zh-CN" altLang="en-US" sz="2600" b="1" dirty="0">
                <a:solidFill>
                  <a:srgbClr val="FF3300"/>
                </a:solidFill>
                <a:latin typeface="楷体_GB2312" pitchFamily="49" charset="-122"/>
                <a:ea typeface="楷体_GB2312" pitchFamily="49" charset="-122"/>
              </a:rPr>
              <a:t>的值为多少？  </a:t>
            </a:r>
            <a:endParaRPr lang="zh-CN" altLang="en-US" sz="2600" b="1" dirty="0">
              <a:solidFill>
                <a:srgbClr val="FF3300"/>
              </a:solidFill>
              <a:latin typeface="楷体_GB2312" pitchFamily="49" charset="-122"/>
              <a:ea typeface="楷体_GB2312" pitchFamily="49" charset="-122"/>
            </a:endParaRPr>
          </a:p>
        </p:txBody>
      </p:sp>
      <p:sp>
        <p:nvSpPr>
          <p:cNvPr id="90117" name="Text Box 5"/>
          <p:cNvSpPr txBox="1"/>
          <p:nvPr/>
        </p:nvSpPr>
        <p:spPr>
          <a:xfrm>
            <a:off x="7162800" y="3352800"/>
            <a:ext cx="3505200" cy="450850"/>
          </a:xfrm>
          <a:prstGeom prst="rect">
            <a:avLst/>
          </a:prstGeom>
          <a:noFill/>
          <a:ln w="9525">
            <a:noFill/>
          </a:ln>
        </p:spPr>
        <p:txBody>
          <a:bodyPr>
            <a:spAutoFit/>
          </a:bodyPr>
          <a:p>
            <a:pPr>
              <a:lnSpc>
                <a:spcPct val="90000"/>
              </a:lnSpc>
              <a:spcBef>
                <a:spcPct val="50000"/>
              </a:spcBef>
            </a:pPr>
            <a:r>
              <a:rPr lang="en-US" altLang="zh-CN" sz="2600" b="1" dirty="0">
                <a:solidFill>
                  <a:srgbClr val="FF3300"/>
                </a:solidFill>
                <a:latin typeface="楷体_GB2312" pitchFamily="49" charset="-122"/>
                <a:ea typeface="楷体_GB2312" pitchFamily="49" charset="-122"/>
              </a:rPr>
              <a:t>-3</a:t>
            </a:r>
            <a:r>
              <a:rPr lang="zh-CN" altLang="en-US" sz="2600" b="1" dirty="0">
                <a:solidFill>
                  <a:srgbClr val="FF3300"/>
                </a:solidFill>
                <a:latin typeface="楷体_GB2312" pitchFamily="49" charset="-122"/>
                <a:ea typeface="楷体_GB2312" pitchFamily="49" charset="-122"/>
              </a:rPr>
              <a:t>，</a:t>
            </a:r>
            <a:r>
              <a:rPr lang="en-US" altLang="zh-CN" sz="2600" b="1" dirty="0">
                <a:solidFill>
                  <a:srgbClr val="FF3300"/>
                </a:solidFill>
                <a:latin typeface="楷体_GB2312" pitchFamily="49" charset="-122"/>
                <a:ea typeface="楷体_GB2312" pitchFamily="49" charset="-122"/>
              </a:rPr>
              <a:t>3</a:t>
            </a:r>
            <a:r>
              <a:rPr lang="zh-CN" altLang="en-US" sz="2600" b="1" dirty="0">
                <a:solidFill>
                  <a:srgbClr val="FF3300"/>
                </a:solidFill>
                <a:latin typeface="楷体_GB2312" pitchFamily="49" charset="-122"/>
                <a:ea typeface="楷体_GB2312" pitchFamily="49" charset="-122"/>
              </a:rPr>
              <a:t>，</a:t>
            </a:r>
            <a:r>
              <a:rPr lang="en-US" altLang="zh-CN" sz="2600" b="1" dirty="0">
                <a:solidFill>
                  <a:srgbClr val="FF3300"/>
                </a:solidFill>
                <a:latin typeface="楷体_GB2312" pitchFamily="49" charset="-122"/>
                <a:ea typeface="楷体_GB2312" pitchFamily="49" charset="-122"/>
              </a:rPr>
              <a:t>-3</a:t>
            </a:r>
            <a:endParaRPr lang="en-US" altLang="zh-CN" sz="2600" b="1" dirty="0">
              <a:solidFill>
                <a:srgbClr val="FF3300"/>
              </a:solidFill>
              <a:latin typeface="楷体_GB2312" pitchFamily="49" charset="-122"/>
              <a:ea typeface="楷体_GB2312" pitchFamily="49" charset="-122"/>
            </a:endParaRPr>
          </a:p>
        </p:txBody>
      </p:sp>
      <p:sp>
        <p:nvSpPr>
          <p:cNvPr id="90118" name="AutoShape 6"/>
          <p:cNvSpPr/>
          <p:nvPr/>
        </p:nvSpPr>
        <p:spPr>
          <a:xfrm>
            <a:off x="4648200" y="3962400"/>
            <a:ext cx="3505200" cy="533400"/>
          </a:xfrm>
          <a:prstGeom prst="wedgeRoundRectCallout">
            <a:avLst>
              <a:gd name="adj1" fmla="val -71194"/>
              <a:gd name="adj2" fmla="val -88394"/>
              <a:gd name="adj3" fmla="val 16667"/>
            </a:avLst>
          </a:prstGeom>
          <a:solidFill>
            <a:schemeClr val="accent1"/>
          </a:solidFill>
          <a:ln w="9525" cap="flat" cmpd="sng">
            <a:solidFill>
              <a:srgbClr val="FF3300"/>
            </a:solidFill>
            <a:prstDash val="solid"/>
            <a:miter/>
            <a:headEnd type="none" w="med" len="med"/>
            <a:tailEnd type="none" w="med" len="med"/>
          </a:ln>
        </p:spPr>
        <p:txBody>
          <a:bodyPr/>
          <a:p>
            <a:pPr algn="ctr"/>
            <a:r>
              <a:rPr lang="zh-CN" altLang="en-US" sz="2600" b="1" dirty="0">
                <a:solidFill>
                  <a:srgbClr val="FF3300"/>
                </a:solidFill>
                <a:latin typeface="楷体_GB2312" pitchFamily="49" charset="-122"/>
                <a:ea typeface="楷体_GB2312" pitchFamily="49" charset="-122"/>
              </a:rPr>
              <a:t>符号由被除数决定</a:t>
            </a:r>
            <a:endParaRPr lang="zh-CN" altLang="en-US" sz="2600" b="1" dirty="0">
              <a:solidFill>
                <a:srgbClr val="FF3300"/>
              </a:solidFill>
              <a:latin typeface="楷体_GB2312" pitchFamily="49" charset="-122"/>
              <a:ea typeface="楷体_GB2312" pitchFamily="49" charset="-122"/>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90114">
                                            <p:txEl>
                                              <p:charRg st="14" end="52"/>
                                            </p:txEl>
                                          </p:spTgt>
                                        </p:tgtEl>
                                        <p:attrNameLst>
                                          <p:attrName>style.visibility</p:attrName>
                                        </p:attrNameLst>
                                      </p:cBhvr>
                                      <p:to>
                                        <p:strVal val="visible"/>
                                      </p:to>
                                    </p:set>
                                    <p:anim calcmode="lin" valueType="num">
                                      <p:cBhvr additive="base">
                                        <p:cTn id="7" dur="500" fill="hold"/>
                                        <p:tgtEl>
                                          <p:spTgt spid="90114">
                                            <p:txEl>
                                              <p:charRg st="14" end="52"/>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90114">
                                            <p:txEl>
                                              <p:charRg st="14" end="52"/>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90116"/>
                                        </p:tgtEl>
                                        <p:attrNameLst>
                                          <p:attrName>style.visibility</p:attrName>
                                        </p:attrNameLst>
                                      </p:cBhvr>
                                      <p:to>
                                        <p:strVal val="visible"/>
                                      </p:to>
                                    </p:set>
                                    <p:anim calcmode="lin" valueType="num">
                                      <p:cBhvr additive="base">
                                        <p:cTn id="13" dur="500" fill="hold"/>
                                        <p:tgtEl>
                                          <p:spTgt spid="90116"/>
                                        </p:tgtEl>
                                        <p:attrNameLst>
                                          <p:attrName>ppt_x</p:attrName>
                                        </p:attrNameLst>
                                      </p:cBhvr>
                                      <p:tavLst>
                                        <p:tav tm="0">
                                          <p:val>
                                            <p:strVal val="#ppt_x"/>
                                          </p:val>
                                        </p:tav>
                                        <p:tav tm="100000">
                                          <p:val>
                                            <p:strVal val="#ppt_x"/>
                                          </p:val>
                                        </p:tav>
                                      </p:tavLst>
                                    </p:anim>
                                    <p:anim calcmode="lin" valueType="num">
                                      <p:cBhvr additive="base">
                                        <p:cTn id="14" dur="500" fill="hold"/>
                                        <p:tgtEl>
                                          <p:spTgt spid="90116"/>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90118"/>
                                        </p:tgtEl>
                                        <p:attrNameLst>
                                          <p:attrName>style.visibility</p:attrName>
                                        </p:attrNameLst>
                                      </p:cBhvr>
                                      <p:to>
                                        <p:strVal val="visible"/>
                                      </p:to>
                                    </p:set>
                                    <p:anim calcmode="lin" valueType="num">
                                      <p:cBhvr additive="base">
                                        <p:cTn id="19" dur="500" fill="hold"/>
                                        <p:tgtEl>
                                          <p:spTgt spid="90118"/>
                                        </p:tgtEl>
                                        <p:attrNameLst>
                                          <p:attrName>ppt_x</p:attrName>
                                        </p:attrNameLst>
                                      </p:cBhvr>
                                      <p:tavLst>
                                        <p:tav tm="0">
                                          <p:val>
                                            <p:strVal val="#ppt_x"/>
                                          </p:val>
                                        </p:tav>
                                        <p:tav tm="100000">
                                          <p:val>
                                            <p:strVal val="#ppt_x"/>
                                          </p:val>
                                        </p:tav>
                                      </p:tavLst>
                                    </p:anim>
                                    <p:anim calcmode="lin" valueType="num">
                                      <p:cBhvr additive="base">
                                        <p:cTn id="20" dur="500" fill="hold"/>
                                        <p:tgtEl>
                                          <p:spTgt spid="90118"/>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90117"/>
                                        </p:tgtEl>
                                        <p:attrNameLst>
                                          <p:attrName>style.visibility</p:attrName>
                                        </p:attrNameLst>
                                      </p:cBhvr>
                                      <p:to>
                                        <p:strVal val="visible"/>
                                      </p:to>
                                    </p:set>
                                    <p:anim calcmode="lin" valueType="num">
                                      <p:cBhvr additive="base">
                                        <p:cTn id="25" dur="500" fill="hold"/>
                                        <p:tgtEl>
                                          <p:spTgt spid="90117"/>
                                        </p:tgtEl>
                                        <p:attrNameLst>
                                          <p:attrName>ppt_x</p:attrName>
                                        </p:attrNameLst>
                                      </p:cBhvr>
                                      <p:tavLst>
                                        <p:tav tm="0">
                                          <p:val>
                                            <p:strVal val="#ppt_x"/>
                                          </p:val>
                                        </p:tav>
                                        <p:tav tm="100000">
                                          <p:val>
                                            <p:strVal val="#ppt_x"/>
                                          </p:val>
                                        </p:tav>
                                      </p:tavLst>
                                    </p:anim>
                                    <p:anim calcmode="lin" valueType="num">
                                      <p:cBhvr additive="base">
                                        <p:cTn id="26" dur="500" fill="hold"/>
                                        <p:tgtEl>
                                          <p:spTgt spid="901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0116" grpId="0"/>
      <p:bldP spid="90117" grpId="0"/>
      <p:bldP spid="90118" grpId="0" bldLvl="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8370" name="Rectangle 3"/>
          <p:cNvSpPr>
            <a:spLocks noGrp="1"/>
          </p:cNvSpPr>
          <p:nvPr>
            <p:ph idx="1"/>
          </p:nvPr>
        </p:nvSpPr>
        <p:spPr>
          <a:xfrm>
            <a:off x="1981200" y="762000"/>
            <a:ext cx="8229600" cy="5141913"/>
          </a:xfrm>
        </p:spPr>
        <p:txBody>
          <a:bodyPr vert="horz" wrap="square" lIns="91440" tIns="45720" rIns="91440" bIns="45720" anchor="t" anchorCtr="0"/>
          <a:p>
            <a:pPr marL="0" indent="0" eaLnBrk="1" hangingPunct="1">
              <a:lnSpc>
                <a:spcPct val="120000"/>
              </a:lnSpc>
              <a:buNone/>
            </a:pPr>
            <a:r>
              <a:rPr lang="en-US" altLang="zh-CN" sz="3000" b="1" dirty="0">
                <a:solidFill>
                  <a:srgbClr val="990099"/>
                </a:solidFill>
                <a:latin typeface="楷体_GB2312" pitchFamily="49" charset="-122"/>
                <a:ea typeface="楷体_GB2312" pitchFamily="49" charset="-122"/>
              </a:rPr>
              <a:t>(2) </a:t>
            </a:r>
            <a:r>
              <a:rPr lang="zh-CN" altLang="en-US" sz="3000" b="1" dirty="0">
                <a:solidFill>
                  <a:srgbClr val="990099"/>
                </a:solidFill>
                <a:latin typeface="楷体_GB2312" pitchFamily="49" charset="-122"/>
                <a:ea typeface="楷体_GB2312" pitchFamily="49" charset="-122"/>
              </a:rPr>
              <a:t>算术表达式和运算符的优先级与结合性  </a:t>
            </a:r>
            <a:endParaRPr lang="zh-CN" altLang="en-US" sz="3000" b="1" dirty="0">
              <a:solidFill>
                <a:srgbClr val="990099"/>
              </a:solidFill>
              <a:latin typeface="楷体_GB2312" pitchFamily="49" charset="-122"/>
              <a:ea typeface="楷体_GB2312" pitchFamily="49" charset="-122"/>
            </a:endParaRPr>
          </a:p>
          <a:p>
            <a:pPr marL="0" indent="0" eaLnBrk="1" hangingPunct="1">
              <a:lnSpc>
                <a:spcPct val="120000"/>
              </a:lnSpc>
              <a:buNone/>
            </a:pPr>
            <a:r>
              <a:rPr lang="zh-CN" altLang="en-US" sz="3000" b="1" dirty="0">
                <a:solidFill>
                  <a:srgbClr val="990099"/>
                </a:solidFill>
                <a:latin typeface="楷体_GB2312" pitchFamily="49" charset="-122"/>
                <a:ea typeface="楷体_GB2312" pitchFamily="49" charset="-122"/>
              </a:rPr>
              <a:t>    用算术运算符和括号将运算对象</a:t>
            </a:r>
            <a:r>
              <a:rPr lang="en-US" altLang="zh-CN" sz="3000" b="1" dirty="0">
                <a:solidFill>
                  <a:srgbClr val="990099"/>
                </a:solidFill>
                <a:latin typeface="楷体_GB2312" pitchFamily="49" charset="-122"/>
                <a:ea typeface="楷体_GB2312" pitchFamily="49" charset="-122"/>
              </a:rPr>
              <a:t>(</a:t>
            </a:r>
            <a:r>
              <a:rPr lang="zh-CN" altLang="en-US" sz="3000" b="1" dirty="0">
                <a:solidFill>
                  <a:srgbClr val="990099"/>
                </a:solidFill>
                <a:latin typeface="楷体_GB2312" pitchFamily="49" charset="-122"/>
                <a:ea typeface="楷体_GB2312" pitchFamily="49" charset="-122"/>
              </a:rPr>
              <a:t>也称操作数）连接起来的、符合Ｃ语法规则的式子，称为</a:t>
            </a:r>
            <a:r>
              <a:rPr lang="zh-CN" altLang="en-US" sz="3000" b="1" dirty="0">
                <a:solidFill>
                  <a:srgbClr val="FF3300"/>
                </a:solidFill>
                <a:latin typeface="楷体_GB2312" pitchFamily="49" charset="-122"/>
                <a:ea typeface="楷体_GB2312" pitchFamily="49" charset="-122"/>
              </a:rPr>
              <a:t>Ｃ算术表达式</a:t>
            </a:r>
            <a:r>
              <a:rPr lang="zh-CN" altLang="en-US" sz="3000" b="1" dirty="0">
                <a:solidFill>
                  <a:srgbClr val="990099"/>
                </a:solidFill>
                <a:latin typeface="楷体_GB2312" pitchFamily="49" charset="-122"/>
                <a:ea typeface="楷体_GB2312" pitchFamily="49" charset="-122"/>
              </a:rPr>
              <a:t>。运算对象包括常量、变量、函数等。    </a:t>
            </a:r>
            <a:endParaRPr lang="zh-CN" altLang="en-US" sz="3000" b="1" dirty="0">
              <a:solidFill>
                <a:srgbClr val="990099"/>
              </a:solidFill>
              <a:latin typeface="楷体_GB2312" pitchFamily="49" charset="-122"/>
              <a:ea typeface="楷体_GB2312" pitchFamily="49" charset="-122"/>
            </a:endParaRPr>
          </a:p>
          <a:p>
            <a:pPr marL="0" indent="0" eaLnBrk="1" hangingPunct="1">
              <a:lnSpc>
                <a:spcPct val="120000"/>
              </a:lnSpc>
              <a:buNone/>
            </a:pPr>
            <a:r>
              <a:rPr lang="zh-CN" altLang="en-US" sz="3000" b="1" dirty="0">
                <a:solidFill>
                  <a:srgbClr val="990099"/>
                </a:solidFill>
                <a:latin typeface="楷体_GB2312" pitchFamily="49" charset="-122"/>
                <a:ea typeface="楷体_GB2312" pitchFamily="49" charset="-122"/>
              </a:rPr>
              <a:t>例如</a:t>
            </a:r>
            <a:r>
              <a:rPr lang="en-US" altLang="zh-CN" sz="3000" b="1" dirty="0">
                <a:solidFill>
                  <a:srgbClr val="990099"/>
                </a:solidFill>
                <a:latin typeface="楷体_GB2312" pitchFamily="49" charset="-122"/>
                <a:ea typeface="楷体_GB2312" pitchFamily="49" charset="-122"/>
              </a:rPr>
              <a:t>: a*b/c</a:t>
            </a:r>
            <a:r>
              <a:rPr lang="zh-CN" altLang="en-US" sz="3000" b="1" dirty="0">
                <a:solidFill>
                  <a:srgbClr val="990099"/>
                </a:solidFill>
                <a:latin typeface="楷体_GB2312" pitchFamily="49" charset="-122"/>
                <a:ea typeface="楷体_GB2312" pitchFamily="49" charset="-122"/>
              </a:rPr>
              <a:t>－</a:t>
            </a:r>
            <a:r>
              <a:rPr lang="en-US" altLang="zh-CN" sz="3000" b="1" dirty="0">
                <a:solidFill>
                  <a:srgbClr val="990099"/>
                </a:solidFill>
                <a:latin typeface="楷体_GB2312" pitchFamily="49" charset="-122"/>
                <a:ea typeface="楷体_GB2312" pitchFamily="49" charset="-122"/>
              </a:rPr>
              <a:t>1.5</a:t>
            </a:r>
            <a:r>
              <a:rPr lang="zh-CN" altLang="en-US" sz="3000" b="1" dirty="0">
                <a:solidFill>
                  <a:srgbClr val="990099"/>
                </a:solidFill>
                <a:latin typeface="楷体_GB2312" pitchFamily="49" charset="-122"/>
                <a:ea typeface="楷体_GB2312" pitchFamily="49" charset="-122"/>
              </a:rPr>
              <a:t>＋</a:t>
            </a:r>
            <a:r>
              <a:rPr lang="zh-CN" altLang="en-US" sz="3000" b="1" dirty="0">
                <a:solidFill>
                  <a:srgbClr val="990099"/>
                </a:solidFill>
                <a:latin typeface="Arial" panose="020B0604020202020204" pitchFamily="34" charset="0"/>
                <a:ea typeface="楷体_GB2312" pitchFamily="49" charset="-122"/>
              </a:rPr>
              <a:t>’</a:t>
            </a:r>
            <a:r>
              <a:rPr lang="en-US" altLang="zh-CN" sz="3000" b="1" dirty="0">
                <a:solidFill>
                  <a:srgbClr val="990099"/>
                </a:solidFill>
                <a:latin typeface="楷体_GB2312" pitchFamily="49" charset="-122"/>
                <a:ea typeface="楷体_GB2312" pitchFamily="49" charset="-122"/>
              </a:rPr>
              <a:t>a</a:t>
            </a:r>
            <a:r>
              <a:rPr lang="en-US" altLang="zh-CN" sz="3000" b="1" dirty="0">
                <a:solidFill>
                  <a:srgbClr val="990099"/>
                </a:solidFill>
                <a:latin typeface="Arial" panose="020B0604020202020204" pitchFamily="34" charset="0"/>
                <a:ea typeface="楷体_GB2312" pitchFamily="49" charset="-122"/>
              </a:rPr>
              <a:t>’</a:t>
            </a:r>
            <a:endParaRPr lang="en-US" altLang="zh-CN" sz="3000" b="1" dirty="0">
              <a:solidFill>
                <a:srgbClr val="990099"/>
              </a:solidFill>
              <a:latin typeface="楷体_GB2312" pitchFamily="49" charset="-122"/>
              <a:ea typeface="楷体_GB2312" pitchFamily="49" charset="-122"/>
            </a:endParaRPr>
          </a:p>
          <a:p>
            <a:pPr marL="0" indent="0" eaLnBrk="1" hangingPunct="1">
              <a:lnSpc>
                <a:spcPct val="120000"/>
              </a:lnSpc>
              <a:buNone/>
            </a:pPr>
            <a:r>
              <a:rPr lang="en-US" altLang="zh-CN" sz="3000" b="1" dirty="0">
                <a:solidFill>
                  <a:srgbClr val="990099"/>
                </a:solidFill>
                <a:latin typeface="楷体_GB2312" pitchFamily="49" charset="-122"/>
                <a:ea typeface="楷体_GB2312" pitchFamily="49" charset="-122"/>
              </a:rPr>
              <a:t>      3.14*r*r</a:t>
            </a:r>
            <a:endParaRPr lang="en-US" altLang="zh-CN" sz="3000" b="1" dirty="0">
              <a:solidFill>
                <a:srgbClr val="990099"/>
              </a:solidFill>
              <a:latin typeface="楷体_GB2312" pitchFamily="49" charset="-122"/>
              <a:ea typeface="楷体_GB2312" pitchFamily="49" charset="-122"/>
            </a:endParaRPr>
          </a:p>
          <a:p>
            <a:pPr marL="0" indent="0" eaLnBrk="1" hangingPunct="1">
              <a:lnSpc>
                <a:spcPct val="120000"/>
              </a:lnSpc>
              <a:buNone/>
            </a:pPr>
            <a:r>
              <a:rPr lang="en-US" altLang="zh-CN" sz="3000" b="1" dirty="0">
                <a:solidFill>
                  <a:srgbClr val="990099"/>
                </a:solidFill>
                <a:latin typeface="楷体_GB2312" pitchFamily="49" charset="-122"/>
                <a:ea typeface="楷体_GB2312" pitchFamily="49" charset="-122"/>
              </a:rPr>
              <a:t>      x+sqrt(0.25*y)/(abs(a+b)-3.6)</a:t>
            </a:r>
            <a:endParaRPr lang="en-US" altLang="zh-CN" sz="3000" b="1" dirty="0">
              <a:solidFill>
                <a:srgbClr val="990099"/>
              </a:solidFill>
              <a:latin typeface="楷体_GB2312" pitchFamily="49" charset="-122"/>
              <a:ea typeface="楷体_GB2312" pitchFamily="49" charset="-122"/>
            </a:endParaRPr>
          </a:p>
          <a:p>
            <a:pPr marL="0" indent="0" eaLnBrk="1" hangingPunct="1">
              <a:buNone/>
            </a:pPr>
            <a:endParaRPr lang="en-US" altLang="zh-CN" sz="3000" b="1" dirty="0">
              <a:solidFill>
                <a:srgbClr val="990099"/>
              </a:solidFill>
              <a:latin typeface="楷体_GB2312" pitchFamily="49" charset="-122"/>
              <a:ea typeface="楷体_GB2312" pitchFamily="49" charset="-122"/>
            </a:endParaRPr>
          </a:p>
        </p:txBody>
      </p:sp>
    </p:spTree>
  </p:cSld>
  <p:clrMapOvr>
    <a:masterClrMapping/>
  </p:clrMapOvr>
  <p:transition spd="slow">
    <p:push dir="u"/>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9394" name="Rectangle 3"/>
          <p:cNvSpPr>
            <a:spLocks noGrp="1"/>
          </p:cNvSpPr>
          <p:nvPr>
            <p:ph idx="1"/>
          </p:nvPr>
        </p:nvSpPr>
        <p:spPr>
          <a:xfrm>
            <a:off x="1981200" y="914400"/>
            <a:ext cx="8229600" cy="5218113"/>
          </a:xfrm>
        </p:spPr>
        <p:txBody>
          <a:bodyPr vert="horz" wrap="square" lIns="91440" tIns="45720" rIns="91440" bIns="45720" anchor="t" anchorCtr="0"/>
          <a:p>
            <a:pPr marL="0" indent="0" eaLnBrk="1" hangingPunct="1">
              <a:lnSpc>
                <a:spcPct val="120000"/>
              </a:lnSpc>
            </a:pPr>
            <a:r>
              <a:rPr lang="en-US" altLang="zh-CN" sz="3000" b="1" dirty="0">
                <a:solidFill>
                  <a:srgbClr val="990099"/>
                </a:solidFill>
                <a:latin typeface="楷体_GB2312" pitchFamily="49" charset="-122"/>
                <a:ea typeface="楷体_GB2312" pitchFamily="49" charset="-122"/>
              </a:rPr>
              <a:t> </a:t>
            </a:r>
            <a:r>
              <a:rPr lang="zh-CN" altLang="en-US" sz="3000" b="1" dirty="0">
                <a:solidFill>
                  <a:srgbClr val="990099"/>
                </a:solidFill>
                <a:latin typeface="楷体_GB2312" pitchFamily="49" charset="-122"/>
                <a:ea typeface="楷体_GB2312" pitchFamily="49" charset="-122"/>
              </a:rPr>
              <a:t>优先级</a:t>
            </a:r>
            <a:endParaRPr lang="zh-CN" altLang="en-US" sz="3000" b="1" dirty="0">
              <a:solidFill>
                <a:srgbClr val="990099"/>
              </a:solidFill>
              <a:latin typeface="楷体_GB2312" pitchFamily="49" charset="-122"/>
              <a:ea typeface="楷体_GB2312" pitchFamily="49" charset="-122"/>
            </a:endParaRPr>
          </a:p>
          <a:p>
            <a:pPr marL="0" indent="0" eaLnBrk="1" hangingPunct="1">
              <a:lnSpc>
                <a:spcPct val="120000"/>
              </a:lnSpc>
              <a:buNone/>
            </a:pPr>
            <a:r>
              <a:rPr lang="zh-CN" altLang="en-US" sz="3000" b="1" dirty="0">
                <a:solidFill>
                  <a:srgbClr val="990099"/>
                </a:solidFill>
                <a:latin typeface="楷体_GB2312" pitchFamily="49" charset="-122"/>
                <a:ea typeface="楷体_GB2312" pitchFamily="49" charset="-122"/>
              </a:rPr>
              <a:t>    在表达式求值时，先按运算符的优先级别高低次序执行，例如先乘除后加减。  </a:t>
            </a:r>
            <a:endParaRPr lang="zh-CN" altLang="en-US" sz="3000" b="1" dirty="0">
              <a:solidFill>
                <a:srgbClr val="990099"/>
              </a:solidFill>
              <a:latin typeface="楷体_GB2312" pitchFamily="49" charset="-122"/>
              <a:ea typeface="楷体_GB2312" pitchFamily="49" charset="-122"/>
            </a:endParaRPr>
          </a:p>
          <a:p>
            <a:pPr marL="0" indent="0" eaLnBrk="1" hangingPunct="1">
              <a:lnSpc>
                <a:spcPct val="120000"/>
              </a:lnSpc>
            </a:pPr>
            <a:r>
              <a:rPr lang="zh-CN" altLang="en-US" sz="3000" b="1" dirty="0">
                <a:solidFill>
                  <a:srgbClr val="990099"/>
                </a:solidFill>
                <a:latin typeface="楷体_GB2312" pitchFamily="49" charset="-122"/>
                <a:ea typeface="楷体_GB2312" pitchFamily="49" charset="-122"/>
              </a:rPr>
              <a:t> 结合性</a:t>
            </a:r>
            <a:endParaRPr lang="zh-CN" altLang="en-US" sz="3000" b="1" dirty="0">
              <a:solidFill>
                <a:srgbClr val="990099"/>
              </a:solidFill>
              <a:latin typeface="楷体_GB2312" pitchFamily="49" charset="-122"/>
              <a:ea typeface="楷体_GB2312" pitchFamily="49" charset="-122"/>
            </a:endParaRPr>
          </a:p>
          <a:p>
            <a:pPr marL="0" indent="0" eaLnBrk="1" hangingPunct="1">
              <a:lnSpc>
                <a:spcPct val="120000"/>
              </a:lnSpc>
              <a:buNone/>
            </a:pPr>
            <a:r>
              <a:rPr lang="zh-CN" altLang="en-US" sz="3000" b="1" dirty="0">
                <a:solidFill>
                  <a:srgbClr val="990099"/>
                </a:solidFill>
                <a:latin typeface="楷体_GB2312" pitchFamily="49" charset="-122"/>
                <a:ea typeface="楷体_GB2312" pitchFamily="49" charset="-122"/>
              </a:rPr>
              <a:t>    算术运算符的结合方向为</a:t>
            </a:r>
            <a:r>
              <a:rPr lang="zh-CN" altLang="en-US" sz="3000" b="1" dirty="0">
                <a:solidFill>
                  <a:srgbClr val="990099"/>
                </a:solidFill>
                <a:latin typeface="Arial" panose="020B0604020202020204" pitchFamily="34" charset="0"/>
                <a:ea typeface="楷体_GB2312" pitchFamily="49" charset="-122"/>
              </a:rPr>
              <a:t>“</a:t>
            </a:r>
            <a:r>
              <a:rPr lang="zh-CN" altLang="en-US" sz="3000" b="1" dirty="0">
                <a:solidFill>
                  <a:srgbClr val="990099"/>
                </a:solidFill>
                <a:latin typeface="楷体_GB2312" pitchFamily="49" charset="-122"/>
                <a:ea typeface="楷体_GB2312" pitchFamily="49" charset="-122"/>
              </a:rPr>
              <a:t>自左至右</a:t>
            </a:r>
            <a:r>
              <a:rPr lang="zh-CN" altLang="en-US" sz="3000" b="1" dirty="0">
                <a:solidFill>
                  <a:srgbClr val="990099"/>
                </a:solidFill>
                <a:latin typeface="Arial" panose="020B0604020202020204" pitchFamily="34" charset="0"/>
                <a:ea typeface="楷体_GB2312" pitchFamily="49" charset="-122"/>
              </a:rPr>
              <a:t>”</a:t>
            </a:r>
            <a:r>
              <a:rPr lang="zh-CN" altLang="en-US" sz="3000" b="1" dirty="0">
                <a:solidFill>
                  <a:srgbClr val="990099"/>
                </a:solidFill>
                <a:latin typeface="楷体_GB2312" pitchFamily="49" charset="-122"/>
                <a:ea typeface="楷体_GB2312" pitchFamily="49" charset="-122"/>
              </a:rPr>
              <a:t>，即先左后右 。</a:t>
            </a:r>
            <a:endParaRPr lang="zh-CN" altLang="en-US" sz="3000" b="1" dirty="0">
              <a:solidFill>
                <a:srgbClr val="990099"/>
              </a:solidFill>
              <a:latin typeface="楷体_GB2312" pitchFamily="49" charset="-122"/>
              <a:ea typeface="楷体_GB2312" pitchFamily="49" charset="-122"/>
            </a:endParaRPr>
          </a:p>
          <a:p>
            <a:pPr marL="0" indent="0" eaLnBrk="1" hangingPunct="1"/>
            <a:endParaRPr lang="en-US" altLang="zh-CN" sz="3000" b="1" dirty="0">
              <a:solidFill>
                <a:srgbClr val="990099"/>
              </a:solidFill>
              <a:latin typeface="楷体_GB2312" pitchFamily="49" charset="-122"/>
              <a:ea typeface="楷体_GB2312" pitchFamily="49" charset="-122"/>
            </a:endParaRPr>
          </a:p>
        </p:txBody>
      </p:sp>
    </p:spTree>
  </p:cSld>
  <p:clrMapOvr>
    <a:masterClrMapping/>
  </p:clrMapOvr>
  <p:transition spd="slow">
    <p:push dir="u"/>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0418" name="Rectangle 3"/>
          <p:cNvSpPr>
            <a:spLocks noGrp="1"/>
          </p:cNvSpPr>
          <p:nvPr>
            <p:ph idx="1"/>
          </p:nvPr>
        </p:nvSpPr>
        <p:spPr>
          <a:xfrm>
            <a:off x="1828800" y="533400"/>
            <a:ext cx="8610600" cy="5410200"/>
          </a:xfrm>
        </p:spPr>
        <p:txBody>
          <a:bodyPr vert="horz" wrap="square" lIns="91440" tIns="45720" rIns="91440" bIns="45720" anchor="t" anchorCtr="0"/>
          <a:p>
            <a:pPr marL="0" indent="0" eaLnBrk="1" hangingPunct="1">
              <a:lnSpc>
                <a:spcPct val="120000"/>
              </a:lnSpc>
              <a:buNone/>
            </a:pPr>
            <a:r>
              <a:rPr lang="en-US" altLang="zh-CN" sz="2800" b="1" dirty="0">
                <a:solidFill>
                  <a:srgbClr val="990099"/>
                </a:solidFill>
                <a:latin typeface="楷体_GB2312" pitchFamily="49" charset="-122"/>
                <a:ea typeface="楷体_GB2312" pitchFamily="49" charset="-122"/>
              </a:rPr>
              <a:t>(3)</a:t>
            </a:r>
            <a:r>
              <a:rPr lang="zh-CN" altLang="en-US" sz="2800" b="1" dirty="0">
                <a:solidFill>
                  <a:srgbClr val="990099"/>
                </a:solidFill>
                <a:latin typeface="楷体_GB2312" pitchFamily="49" charset="-122"/>
                <a:ea typeface="楷体_GB2312" pitchFamily="49" charset="-122"/>
              </a:rPr>
              <a:t>强制类型转换运算符</a:t>
            </a:r>
            <a:endParaRPr lang="zh-CN" altLang="en-US" sz="2800" b="1" dirty="0">
              <a:solidFill>
                <a:srgbClr val="990099"/>
              </a:solidFill>
              <a:latin typeface="楷体_GB2312" pitchFamily="49" charset="-122"/>
              <a:ea typeface="楷体_GB2312" pitchFamily="49" charset="-122"/>
            </a:endParaRPr>
          </a:p>
          <a:p>
            <a:pPr marL="0" indent="0" eaLnBrk="1" hangingPunct="1">
              <a:lnSpc>
                <a:spcPct val="120000"/>
              </a:lnSpc>
              <a:buNone/>
            </a:pPr>
            <a:r>
              <a:rPr lang="zh-CN" altLang="en-US" sz="2800" b="1" dirty="0">
                <a:solidFill>
                  <a:srgbClr val="990099"/>
                </a:solidFill>
                <a:latin typeface="楷体_GB2312" pitchFamily="49" charset="-122"/>
                <a:ea typeface="楷体_GB2312" pitchFamily="49" charset="-122"/>
              </a:rPr>
              <a:t>  可以利用强制类型转换运算符将一个表达式转换成</a:t>
            </a:r>
            <a:endParaRPr lang="zh-CN" altLang="en-US" sz="2800" b="1" dirty="0">
              <a:solidFill>
                <a:srgbClr val="990099"/>
              </a:solidFill>
              <a:latin typeface="楷体_GB2312" pitchFamily="49" charset="-122"/>
              <a:ea typeface="楷体_GB2312" pitchFamily="49" charset="-122"/>
            </a:endParaRPr>
          </a:p>
          <a:p>
            <a:pPr marL="0" indent="0" eaLnBrk="1" hangingPunct="1">
              <a:lnSpc>
                <a:spcPct val="120000"/>
              </a:lnSpc>
              <a:buNone/>
            </a:pPr>
            <a:r>
              <a:rPr lang="zh-CN" altLang="en-US" sz="2800" b="1" dirty="0">
                <a:solidFill>
                  <a:srgbClr val="990099"/>
                </a:solidFill>
                <a:latin typeface="楷体_GB2312" pitchFamily="49" charset="-122"/>
                <a:ea typeface="楷体_GB2312" pitchFamily="49" charset="-122"/>
              </a:rPr>
              <a:t>  所需类型。</a:t>
            </a:r>
            <a:endParaRPr lang="zh-CN" altLang="en-US" sz="2800" b="1" dirty="0">
              <a:solidFill>
                <a:srgbClr val="990099"/>
              </a:solidFill>
              <a:latin typeface="楷体_GB2312" pitchFamily="49" charset="-122"/>
              <a:ea typeface="楷体_GB2312" pitchFamily="49" charset="-122"/>
            </a:endParaRPr>
          </a:p>
          <a:p>
            <a:pPr marL="0" indent="0" eaLnBrk="1" hangingPunct="1">
              <a:lnSpc>
                <a:spcPct val="120000"/>
              </a:lnSpc>
              <a:buNone/>
            </a:pPr>
            <a:r>
              <a:rPr lang="zh-CN" altLang="en-US" sz="2800" b="1" dirty="0">
                <a:solidFill>
                  <a:srgbClr val="990099"/>
                </a:solidFill>
                <a:latin typeface="楷体_GB2312" pitchFamily="49" charset="-122"/>
                <a:ea typeface="楷体_GB2312" pitchFamily="49" charset="-122"/>
              </a:rPr>
              <a:t>     一般形式</a:t>
            </a:r>
            <a:r>
              <a:rPr lang="en-US" altLang="zh-CN" sz="2800" b="1" dirty="0">
                <a:solidFill>
                  <a:srgbClr val="990099"/>
                </a:solidFill>
                <a:latin typeface="楷体_GB2312" pitchFamily="49" charset="-122"/>
                <a:ea typeface="楷体_GB2312" pitchFamily="49" charset="-122"/>
              </a:rPr>
              <a:t>:</a:t>
            </a:r>
            <a:r>
              <a:rPr lang="zh-CN" altLang="en-US" sz="2800" b="1" dirty="0">
                <a:solidFill>
                  <a:srgbClr val="FF3300"/>
                </a:solidFill>
                <a:latin typeface="楷体_GB2312" pitchFamily="49" charset="-122"/>
                <a:ea typeface="楷体_GB2312" pitchFamily="49" charset="-122"/>
              </a:rPr>
              <a:t>（类型名）（表达式）</a:t>
            </a:r>
            <a:endParaRPr lang="zh-CN" altLang="en-US" sz="2800" b="1" dirty="0">
              <a:solidFill>
                <a:srgbClr val="FF3300"/>
              </a:solidFill>
              <a:latin typeface="楷体_GB2312" pitchFamily="49" charset="-122"/>
              <a:ea typeface="楷体_GB2312" pitchFamily="49" charset="-122"/>
            </a:endParaRPr>
          </a:p>
          <a:p>
            <a:pPr marL="0" indent="0" eaLnBrk="1" hangingPunct="1">
              <a:lnSpc>
                <a:spcPct val="120000"/>
              </a:lnSpc>
              <a:buNone/>
            </a:pPr>
            <a:r>
              <a:rPr lang="zh-CN" altLang="en-US" sz="2800" b="1" dirty="0">
                <a:solidFill>
                  <a:srgbClr val="990099"/>
                </a:solidFill>
                <a:latin typeface="楷体_GB2312" pitchFamily="49" charset="-122"/>
                <a:ea typeface="楷体_GB2312" pitchFamily="49" charset="-122"/>
              </a:rPr>
              <a:t>例如：</a:t>
            </a:r>
            <a:endParaRPr lang="zh-CN" altLang="en-US" sz="2800" b="1" dirty="0">
              <a:solidFill>
                <a:srgbClr val="990099"/>
              </a:solidFill>
              <a:latin typeface="楷体_GB2312" pitchFamily="49" charset="-122"/>
              <a:ea typeface="楷体_GB2312" pitchFamily="49" charset="-122"/>
            </a:endParaRPr>
          </a:p>
          <a:p>
            <a:pPr marL="0" indent="0" eaLnBrk="1" hangingPunct="1">
              <a:lnSpc>
                <a:spcPct val="120000"/>
              </a:lnSpc>
              <a:buNone/>
            </a:pPr>
            <a:r>
              <a:rPr lang="en-US" altLang="zh-CN" sz="2800" b="1" dirty="0">
                <a:solidFill>
                  <a:srgbClr val="990099"/>
                </a:solidFill>
                <a:latin typeface="楷体_GB2312" pitchFamily="49" charset="-122"/>
                <a:ea typeface="楷体_GB2312" pitchFamily="49" charset="-122"/>
              </a:rPr>
              <a:t>(double)</a:t>
            </a:r>
            <a:r>
              <a:rPr lang="zh-CN" altLang="en-US" sz="2800" b="1" dirty="0">
                <a:solidFill>
                  <a:srgbClr val="990099"/>
                </a:solidFill>
                <a:latin typeface="楷体_GB2312" pitchFamily="49" charset="-122"/>
                <a:ea typeface="楷体_GB2312" pitchFamily="49" charset="-122"/>
              </a:rPr>
              <a:t>ａ      将ａ转换成</a:t>
            </a:r>
            <a:r>
              <a:rPr lang="en-US" altLang="zh-CN" sz="2800" b="1" dirty="0">
                <a:solidFill>
                  <a:srgbClr val="990099"/>
                </a:solidFill>
                <a:latin typeface="楷体_GB2312" pitchFamily="49" charset="-122"/>
                <a:ea typeface="楷体_GB2312" pitchFamily="49" charset="-122"/>
              </a:rPr>
              <a:t>double</a:t>
            </a:r>
            <a:r>
              <a:rPr lang="zh-CN" altLang="en-US" sz="2800" b="1" dirty="0">
                <a:solidFill>
                  <a:srgbClr val="990099"/>
                </a:solidFill>
                <a:latin typeface="楷体_GB2312" pitchFamily="49" charset="-122"/>
                <a:ea typeface="楷体_GB2312" pitchFamily="49" charset="-122"/>
              </a:rPr>
              <a:t>类型</a:t>
            </a:r>
            <a:endParaRPr lang="zh-CN" altLang="en-US" sz="2800" b="1" dirty="0">
              <a:solidFill>
                <a:srgbClr val="990099"/>
              </a:solidFill>
              <a:latin typeface="楷体_GB2312" pitchFamily="49" charset="-122"/>
              <a:ea typeface="楷体_GB2312" pitchFamily="49" charset="-122"/>
            </a:endParaRPr>
          </a:p>
          <a:p>
            <a:pPr marL="0" indent="0" eaLnBrk="1" hangingPunct="1">
              <a:lnSpc>
                <a:spcPct val="120000"/>
              </a:lnSpc>
              <a:buNone/>
            </a:pPr>
            <a:r>
              <a:rPr lang="en-US" altLang="zh-CN" sz="2800" b="1" dirty="0">
                <a:solidFill>
                  <a:srgbClr val="990099"/>
                </a:solidFill>
                <a:latin typeface="楷体_GB2312" pitchFamily="49" charset="-122"/>
                <a:ea typeface="楷体_GB2312" pitchFamily="49" charset="-122"/>
              </a:rPr>
              <a:t>(int)(x+y)      </a:t>
            </a:r>
            <a:r>
              <a:rPr lang="zh-CN" altLang="en-US" sz="2800" b="1" dirty="0">
                <a:solidFill>
                  <a:srgbClr val="990099"/>
                </a:solidFill>
                <a:latin typeface="楷体_GB2312" pitchFamily="49" charset="-122"/>
                <a:ea typeface="楷体_GB2312" pitchFamily="49" charset="-122"/>
              </a:rPr>
              <a:t>将</a:t>
            </a:r>
            <a:r>
              <a:rPr lang="en-US" altLang="zh-CN" sz="2800" b="1" dirty="0">
                <a:solidFill>
                  <a:srgbClr val="990099"/>
                </a:solidFill>
                <a:latin typeface="楷体_GB2312" pitchFamily="49" charset="-122"/>
                <a:ea typeface="楷体_GB2312" pitchFamily="49" charset="-122"/>
              </a:rPr>
              <a:t>x+y</a:t>
            </a:r>
            <a:r>
              <a:rPr lang="zh-CN" altLang="en-US" sz="2800" b="1" dirty="0">
                <a:solidFill>
                  <a:srgbClr val="990099"/>
                </a:solidFill>
                <a:latin typeface="楷体_GB2312" pitchFamily="49" charset="-122"/>
                <a:ea typeface="楷体_GB2312" pitchFamily="49" charset="-122"/>
              </a:rPr>
              <a:t>的值转换成整型</a:t>
            </a:r>
            <a:endParaRPr lang="zh-CN" altLang="en-US" sz="2800" b="1" dirty="0">
              <a:solidFill>
                <a:srgbClr val="990099"/>
              </a:solidFill>
              <a:latin typeface="楷体_GB2312" pitchFamily="49" charset="-122"/>
              <a:ea typeface="楷体_GB2312" pitchFamily="49" charset="-122"/>
            </a:endParaRPr>
          </a:p>
          <a:p>
            <a:pPr marL="0" indent="0" eaLnBrk="1" hangingPunct="1">
              <a:lnSpc>
                <a:spcPct val="120000"/>
              </a:lnSpc>
              <a:buNone/>
            </a:pPr>
            <a:r>
              <a:rPr lang="en-US" altLang="zh-CN" sz="2800" b="1" dirty="0">
                <a:solidFill>
                  <a:srgbClr val="990099"/>
                </a:solidFill>
                <a:latin typeface="楷体_GB2312" pitchFamily="49" charset="-122"/>
                <a:ea typeface="楷体_GB2312" pitchFamily="49" charset="-122"/>
              </a:rPr>
              <a:t>(float)</a:t>
            </a:r>
            <a:r>
              <a:rPr lang="zh-CN" altLang="en-US" sz="2800" b="1" dirty="0">
                <a:solidFill>
                  <a:srgbClr val="990099"/>
                </a:solidFill>
                <a:latin typeface="楷体_GB2312" pitchFamily="49" charset="-122"/>
                <a:ea typeface="楷体_GB2312" pitchFamily="49" charset="-122"/>
              </a:rPr>
              <a:t>（</a:t>
            </a:r>
            <a:r>
              <a:rPr lang="en-US" altLang="zh-CN" sz="2800" b="1" dirty="0">
                <a:solidFill>
                  <a:srgbClr val="990099"/>
                </a:solidFill>
                <a:latin typeface="楷体_GB2312" pitchFamily="49" charset="-122"/>
                <a:ea typeface="楷体_GB2312" pitchFamily="49" charset="-122"/>
              </a:rPr>
              <a:t>5%3</a:t>
            </a:r>
            <a:r>
              <a:rPr lang="zh-CN" altLang="en-US" sz="2800" b="1" dirty="0">
                <a:solidFill>
                  <a:srgbClr val="990099"/>
                </a:solidFill>
                <a:latin typeface="楷体_GB2312" pitchFamily="49" charset="-122"/>
                <a:ea typeface="楷体_GB2312" pitchFamily="49" charset="-122"/>
              </a:rPr>
              <a:t>）  将</a:t>
            </a:r>
            <a:r>
              <a:rPr lang="en-US" altLang="zh-CN" sz="2800" b="1" dirty="0">
                <a:solidFill>
                  <a:srgbClr val="990099"/>
                </a:solidFill>
                <a:latin typeface="楷体_GB2312" pitchFamily="49" charset="-122"/>
                <a:ea typeface="楷体_GB2312" pitchFamily="49" charset="-122"/>
              </a:rPr>
              <a:t>5%3</a:t>
            </a:r>
            <a:r>
              <a:rPr lang="zh-CN" altLang="en-US" sz="2800" b="1" dirty="0">
                <a:solidFill>
                  <a:srgbClr val="990099"/>
                </a:solidFill>
                <a:latin typeface="楷体_GB2312" pitchFamily="49" charset="-122"/>
                <a:ea typeface="楷体_GB2312" pitchFamily="49" charset="-122"/>
              </a:rPr>
              <a:t>的值转换成</a:t>
            </a:r>
            <a:r>
              <a:rPr lang="en-US" altLang="zh-CN" sz="2800" b="1" dirty="0">
                <a:solidFill>
                  <a:srgbClr val="990099"/>
                </a:solidFill>
                <a:latin typeface="楷体_GB2312" pitchFamily="49" charset="-122"/>
                <a:ea typeface="楷体_GB2312" pitchFamily="49" charset="-122"/>
              </a:rPr>
              <a:t>float</a:t>
            </a:r>
            <a:r>
              <a:rPr lang="zh-CN" altLang="en-US" sz="2800" b="1" dirty="0">
                <a:solidFill>
                  <a:srgbClr val="990099"/>
                </a:solidFill>
                <a:latin typeface="楷体_GB2312" pitchFamily="49" charset="-122"/>
                <a:ea typeface="楷体_GB2312" pitchFamily="49" charset="-122"/>
              </a:rPr>
              <a:t>型</a:t>
            </a:r>
            <a:endParaRPr lang="zh-CN" altLang="en-US" sz="2800" b="1" dirty="0">
              <a:solidFill>
                <a:srgbClr val="990099"/>
              </a:solidFill>
              <a:latin typeface="楷体_GB2312" pitchFamily="49" charset="-122"/>
              <a:ea typeface="楷体_GB2312" pitchFamily="49" charset="-122"/>
            </a:endParaRPr>
          </a:p>
          <a:p>
            <a:pPr marL="0" indent="0" eaLnBrk="1" hangingPunct="1">
              <a:lnSpc>
                <a:spcPct val="120000"/>
              </a:lnSpc>
              <a:buNone/>
            </a:pPr>
            <a:endParaRPr lang="en-US" altLang="zh-CN" sz="2800" b="1" dirty="0">
              <a:solidFill>
                <a:srgbClr val="990099"/>
              </a:solidFill>
              <a:latin typeface="楷体_GB2312" pitchFamily="49" charset="-122"/>
              <a:ea typeface="楷体_GB2312" pitchFamily="49" charset="-122"/>
            </a:endParaRPr>
          </a:p>
        </p:txBody>
      </p:sp>
      <p:sp>
        <p:nvSpPr>
          <p:cNvPr id="60419" name="AutoShape 4"/>
          <p:cNvSpPr/>
          <p:nvPr/>
        </p:nvSpPr>
        <p:spPr>
          <a:xfrm>
            <a:off x="8382000" y="3276600"/>
            <a:ext cx="2286000" cy="990600"/>
          </a:xfrm>
          <a:prstGeom prst="wedgeRoundRectCallout">
            <a:avLst>
              <a:gd name="adj1" fmla="val -55833"/>
              <a:gd name="adj2" fmla="val 73556"/>
              <a:gd name="adj3" fmla="val 16667"/>
            </a:avLst>
          </a:prstGeom>
          <a:solidFill>
            <a:schemeClr val="accent1"/>
          </a:solidFill>
          <a:ln w="9525" cap="flat" cmpd="sng">
            <a:solidFill>
              <a:schemeClr val="tx1"/>
            </a:solidFill>
            <a:prstDash val="solid"/>
            <a:miter/>
            <a:headEnd type="none" w="med" len="med"/>
            <a:tailEnd type="none" w="med" len="med"/>
          </a:ln>
        </p:spPr>
        <p:txBody>
          <a:bodyPr/>
          <a:p>
            <a:pPr algn="ctr"/>
            <a:r>
              <a:rPr lang="zh-CN" altLang="en-US" sz="2400" b="1" dirty="0">
                <a:latin typeface="楷体_GB2312" pitchFamily="49" charset="-122"/>
                <a:ea typeface="楷体_GB2312" pitchFamily="49" charset="-122"/>
              </a:rPr>
              <a:t>注意：与</a:t>
            </a:r>
            <a:r>
              <a:rPr lang="en-US" altLang="zh-CN" sz="2400" b="1" dirty="0">
                <a:latin typeface="楷体_GB2312" pitchFamily="49" charset="-122"/>
                <a:ea typeface="楷体_GB2312" pitchFamily="49" charset="-122"/>
              </a:rPr>
              <a:t>(int)x+y</a:t>
            </a:r>
            <a:r>
              <a:rPr lang="zh-CN" altLang="en-US" sz="2400" b="1" dirty="0">
                <a:latin typeface="楷体_GB2312" pitchFamily="49" charset="-122"/>
                <a:ea typeface="楷体_GB2312" pitchFamily="49" charset="-122"/>
              </a:rPr>
              <a:t>不同</a:t>
            </a:r>
            <a:endParaRPr lang="zh-CN" altLang="en-US" sz="2400" b="1" dirty="0">
              <a:latin typeface="楷体_GB2312" pitchFamily="49" charset="-122"/>
              <a:ea typeface="楷体_GB2312" pitchFamily="49" charset="-122"/>
            </a:endParaRPr>
          </a:p>
        </p:txBody>
      </p:sp>
    </p:spTree>
  </p:cSld>
  <p:clrMapOvr>
    <a:masterClrMapping/>
  </p:clrMapOvr>
  <p:transition spd="slow">
    <p:push dir="u"/>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1442" name="Rectangle 3"/>
          <p:cNvSpPr>
            <a:spLocks noGrp="1"/>
          </p:cNvSpPr>
          <p:nvPr>
            <p:ph idx="1"/>
          </p:nvPr>
        </p:nvSpPr>
        <p:spPr>
          <a:xfrm>
            <a:off x="1981200" y="457200"/>
            <a:ext cx="8229600" cy="5599113"/>
          </a:xfrm>
        </p:spPr>
        <p:txBody>
          <a:bodyPr vert="horz" wrap="square" lIns="91440" tIns="45720" rIns="91440" bIns="45720" anchor="t" anchorCtr="0"/>
          <a:p>
            <a:pPr eaLnBrk="1" hangingPunct="1">
              <a:buNone/>
            </a:pPr>
            <a:r>
              <a:rPr lang="zh-CN" altLang="en-US" sz="2800" b="1" dirty="0">
                <a:solidFill>
                  <a:srgbClr val="990099"/>
                </a:solidFill>
                <a:latin typeface="楷体_GB2312" pitchFamily="49" charset="-122"/>
                <a:ea typeface="楷体_GB2312" pitchFamily="49" charset="-122"/>
              </a:rPr>
              <a:t>例</a:t>
            </a:r>
            <a:r>
              <a:rPr lang="en-US" altLang="zh-CN" sz="2800" b="1" dirty="0">
                <a:solidFill>
                  <a:srgbClr val="990099"/>
                </a:solidFill>
                <a:latin typeface="楷体_GB2312" pitchFamily="49" charset="-122"/>
                <a:ea typeface="楷体_GB2312" pitchFamily="49" charset="-122"/>
              </a:rPr>
              <a:t>2.8 </a:t>
            </a:r>
            <a:r>
              <a:rPr lang="zh-CN" altLang="en-US" sz="2800" b="1" dirty="0">
                <a:solidFill>
                  <a:srgbClr val="990099"/>
                </a:solidFill>
                <a:latin typeface="楷体_GB2312" pitchFamily="49" charset="-122"/>
                <a:ea typeface="楷体_GB2312" pitchFamily="49" charset="-122"/>
              </a:rPr>
              <a:t>强制类型转换。 </a:t>
            </a:r>
            <a:br>
              <a:rPr lang="zh-CN" altLang="en-US" sz="2800" b="1" dirty="0">
                <a:solidFill>
                  <a:srgbClr val="990099"/>
                </a:solidFill>
                <a:latin typeface="楷体_GB2312" pitchFamily="49" charset="-122"/>
                <a:ea typeface="楷体_GB2312" pitchFamily="49" charset="-122"/>
              </a:rPr>
            </a:br>
            <a:r>
              <a:rPr lang="en-US" altLang="zh-CN" sz="2800" b="1" dirty="0">
                <a:solidFill>
                  <a:srgbClr val="990099"/>
                </a:solidFill>
                <a:latin typeface="楷体_GB2312" pitchFamily="49" charset="-122"/>
                <a:ea typeface="楷体_GB2312" pitchFamily="49" charset="-122"/>
              </a:rPr>
              <a:t>#include &lt;stdio.h&gt;</a:t>
            </a:r>
            <a:br>
              <a:rPr lang="en-US" altLang="zh-CN" sz="2800" b="1" dirty="0">
                <a:solidFill>
                  <a:srgbClr val="990099"/>
                </a:solidFill>
                <a:latin typeface="楷体_GB2312" pitchFamily="49" charset="-122"/>
                <a:ea typeface="楷体_GB2312" pitchFamily="49" charset="-122"/>
              </a:rPr>
            </a:br>
            <a:r>
              <a:rPr lang="en-US" altLang="zh-CN" sz="2800" b="1" dirty="0">
                <a:solidFill>
                  <a:srgbClr val="990099"/>
                </a:solidFill>
                <a:latin typeface="楷体_GB2312" pitchFamily="49" charset="-122"/>
                <a:ea typeface="楷体_GB2312" pitchFamily="49" charset="-122"/>
              </a:rPr>
              <a:t>void main</a:t>
            </a:r>
            <a:r>
              <a:rPr lang="zh-CN" altLang="en-US" sz="2800" b="1" dirty="0">
                <a:solidFill>
                  <a:srgbClr val="990099"/>
                </a:solidFill>
                <a:latin typeface="楷体_GB2312" pitchFamily="49" charset="-122"/>
                <a:ea typeface="楷体_GB2312" pitchFamily="49" charset="-122"/>
              </a:rPr>
              <a:t>（）</a:t>
            </a:r>
            <a:endParaRPr lang="zh-CN" altLang="en-US" sz="2800" b="1" dirty="0">
              <a:solidFill>
                <a:srgbClr val="990099"/>
              </a:solidFill>
              <a:latin typeface="楷体_GB2312" pitchFamily="49" charset="-122"/>
              <a:ea typeface="楷体_GB2312" pitchFamily="49" charset="-122"/>
            </a:endParaRPr>
          </a:p>
          <a:p>
            <a:pPr eaLnBrk="1" hangingPunct="1">
              <a:buNone/>
            </a:pPr>
            <a:r>
              <a:rPr lang="zh-CN" altLang="en-US" sz="2800" b="1" dirty="0">
                <a:solidFill>
                  <a:srgbClr val="990099"/>
                </a:solidFill>
                <a:latin typeface="楷体_GB2312" pitchFamily="49" charset="-122"/>
                <a:ea typeface="楷体_GB2312" pitchFamily="49" charset="-122"/>
              </a:rPr>
              <a:t> ｛</a:t>
            </a:r>
            <a:r>
              <a:rPr lang="en-US" altLang="zh-CN" sz="2800" b="1" dirty="0">
                <a:solidFill>
                  <a:srgbClr val="990099"/>
                </a:solidFill>
                <a:latin typeface="楷体_GB2312" pitchFamily="49" charset="-122"/>
                <a:ea typeface="楷体_GB2312" pitchFamily="49" charset="-122"/>
              </a:rPr>
              <a:t>float </a:t>
            </a:r>
            <a:r>
              <a:rPr lang="zh-CN" altLang="en-US" sz="2800" b="1" dirty="0">
                <a:solidFill>
                  <a:srgbClr val="990099"/>
                </a:solidFill>
                <a:latin typeface="楷体_GB2312" pitchFamily="49" charset="-122"/>
                <a:ea typeface="楷体_GB2312" pitchFamily="49" charset="-122"/>
              </a:rPr>
              <a:t>ｘ；</a:t>
            </a:r>
            <a:br>
              <a:rPr lang="zh-CN" altLang="en-US" sz="2800" b="1" dirty="0">
                <a:solidFill>
                  <a:srgbClr val="990099"/>
                </a:solidFill>
                <a:latin typeface="楷体_GB2312" pitchFamily="49" charset="-122"/>
                <a:ea typeface="楷体_GB2312" pitchFamily="49" charset="-122"/>
              </a:rPr>
            </a:br>
            <a:r>
              <a:rPr lang="zh-CN" altLang="en-US" sz="2800" b="1" dirty="0">
                <a:solidFill>
                  <a:srgbClr val="990099"/>
                </a:solidFill>
                <a:latin typeface="楷体_GB2312" pitchFamily="49" charset="-122"/>
                <a:ea typeface="楷体_GB2312" pitchFamily="49" charset="-122"/>
              </a:rPr>
              <a:t> </a:t>
            </a:r>
            <a:r>
              <a:rPr lang="en-US" altLang="zh-CN" sz="2800" b="1" dirty="0">
                <a:solidFill>
                  <a:srgbClr val="990099"/>
                </a:solidFill>
                <a:latin typeface="楷体_GB2312" pitchFamily="49" charset="-122"/>
                <a:ea typeface="楷体_GB2312" pitchFamily="49" charset="-122"/>
              </a:rPr>
              <a:t>int </a:t>
            </a:r>
            <a:r>
              <a:rPr lang="zh-CN" altLang="en-US" sz="2800" b="1" dirty="0">
                <a:solidFill>
                  <a:srgbClr val="990099"/>
                </a:solidFill>
                <a:latin typeface="楷体_GB2312" pitchFamily="49" charset="-122"/>
                <a:ea typeface="楷体_GB2312" pitchFamily="49" charset="-122"/>
              </a:rPr>
              <a:t>ｉ；</a:t>
            </a:r>
            <a:br>
              <a:rPr lang="zh-CN" altLang="en-US" sz="2800" b="1" dirty="0">
                <a:solidFill>
                  <a:srgbClr val="990099"/>
                </a:solidFill>
                <a:latin typeface="楷体_GB2312" pitchFamily="49" charset="-122"/>
                <a:ea typeface="楷体_GB2312" pitchFamily="49" charset="-122"/>
              </a:rPr>
            </a:br>
            <a:r>
              <a:rPr lang="zh-CN" altLang="en-US" sz="2800" b="1" dirty="0">
                <a:solidFill>
                  <a:srgbClr val="990099"/>
                </a:solidFill>
                <a:latin typeface="楷体_GB2312" pitchFamily="49" charset="-122"/>
                <a:ea typeface="楷体_GB2312" pitchFamily="49" charset="-122"/>
              </a:rPr>
              <a:t> ｘ＝３</a:t>
            </a:r>
            <a:r>
              <a:rPr lang="en-US" altLang="zh-CN" sz="2800" b="1" dirty="0">
                <a:solidFill>
                  <a:srgbClr val="990099"/>
                </a:solidFill>
                <a:latin typeface="楷体_GB2312" pitchFamily="49" charset="-122"/>
                <a:ea typeface="楷体_GB2312" pitchFamily="49" charset="-122"/>
              </a:rPr>
              <a:t>.6</a:t>
            </a:r>
            <a:r>
              <a:rPr lang="zh-CN" altLang="en-US" sz="2800" b="1" dirty="0">
                <a:solidFill>
                  <a:srgbClr val="990099"/>
                </a:solidFill>
                <a:latin typeface="楷体_GB2312" pitchFamily="49" charset="-122"/>
                <a:ea typeface="楷体_GB2312" pitchFamily="49" charset="-122"/>
              </a:rPr>
              <a:t>；</a:t>
            </a:r>
            <a:br>
              <a:rPr lang="zh-CN" altLang="en-US" sz="2800" b="1" dirty="0">
                <a:solidFill>
                  <a:srgbClr val="990099"/>
                </a:solidFill>
                <a:latin typeface="楷体_GB2312" pitchFamily="49" charset="-122"/>
                <a:ea typeface="楷体_GB2312" pitchFamily="49" charset="-122"/>
              </a:rPr>
            </a:br>
            <a:r>
              <a:rPr lang="zh-CN" altLang="en-US" sz="2800" b="1" dirty="0">
                <a:solidFill>
                  <a:srgbClr val="990099"/>
                </a:solidFill>
                <a:latin typeface="楷体_GB2312" pitchFamily="49" charset="-122"/>
                <a:ea typeface="楷体_GB2312" pitchFamily="49" charset="-122"/>
              </a:rPr>
              <a:t> ｉ＝（</a:t>
            </a:r>
            <a:r>
              <a:rPr lang="en-US" altLang="zh-CN" sz="2800" b="1" dirty="0">
                <a:solidFill>
                  <a:srgbClr val="990099"/>
                </a:solidFill>
                <a:latin typeface="楷体_GB2312" pitchFamily="49" charset="-122"/>
                <a:ea typeface="楷体_GB2312" pitchFamily="49" charset="-122"/>
              </a:rPr>
              <a:t>int</a:t>
            </a:r>
            <a:r>
              <a:rPr lang="zh-CN" altLang="en-US" sz="2800" b="1" dirty="0">
                <a:solidFill>
                  <a:srgbClr val="990099"/>
                </a:solidFill>
                <a:latin typeface="楷体_GB2312" pitchFamily="49" charset="-122"/>
                <a:ea typeface="楷体_GB2312" pitchFamily="49" charset="-122"/>
              </a:rPr>
              <a:t>）ｘ；</a:t>
            </a:r>
            <a:r>
              <a:rPr lang="en-US" altLang="zh-CN" sz="2800" b="1" dirty="0">
                <a:solidFill>
                  <a:srgbClr val="990099"/>
                </a:solidFill>
                <a:latin typeface="楷体_GB2312" pitchFamily="49" charset="-122"/>
                <a:ea typeface="楷体_GB2312" pitchFamily="49" charset="-122"/>
              </a:rPr>
              <a:t>/*</a:t>
            </a:r>
            <a:r>
              <a:rPr lang="zh-CN" altLang="en-US" sz="2800" b="1" dirty="0">
                <a:solidFill>
                  <a:srgbClr val="990099"/>
                </a:solidFill>
                <a:latin typeface="楷体_GB2312" pitchFamily="49" charset="-122"/>
                <a:ea typeface="楷体_GB2312" pitchFamily="49" charset="-122"/>
              </a:rPr>
              <a:t>不影响</a:t>
            </a:r>
            <a:r>
              <a:rPr lang="en-US" altLang="zh-CN" sz="2800" b="1" dirty="0">
                <a:solidFill>
                  <a:srgbClr val="990099"/>
                </a:solidFill>
                <a:latin typeface="楷体_GB2312" pitchFamily="49" charset="-122"/>
                <a:ea typeface="楷体_GB2312" pitchFamily="49" charset="-122"/>
              </a:rPr>
              <a:t>x</a:t>
            </a:r>
            <a:r>
              <a:rPr lang="zh-CN" altLang="en-US" sz="2800" b="1" dirty="0">
                <a:solidFill>
                  <a:srgbClr val="990099"/>
                </a:solidFill>
                <a:latin typeface="楷体_GB2312" pitchFamily="49" charset="-122"/>
                <a:ea typeface="楷体_GB2312" pitchFamily="49" charset="-122"/>
              </a:rPr>
              <a:t>单元的内容*</a:t>
            </a:r>
            <a:r>
              <a:rPr lang="en-US" altLang="zh-CN" sz="2800" b="1" dirty="0">
                <a:solidFill>
                  <a:srgbClr val="990099"/>
                </a:solidFill>
                <a:latin typeface="楷体_GB2312" pitchFamily="49" charset="-122"/>
                <a:ea typeface="楷体_GB2312" pitchFamily="49" charset="-122"/>
              </a:rPr>
              <a:t>/</a:t>
            </a:r>
            <a:endParaRPr lang="en-US" altLang="zh-CN" sz="2800" b="1" dirty="0">
              <a:solidFill>
                <a:srgbClr val="990099"/>
              </a:solidFill>
              <a:latin typeface="楷体_GB2312" pitchFamily="49" charset="-122"/>
              <a:ea typeface="楷体_GB2312" pitchFamily="49" charset="-122"/>
            </a:endParaRPr>
          </a:p>
          <a:p>
            <a:pPr eaLnBrk="1" hangingPunct="1">
              <a:buNone/>
            </a:pPr>
            <a:r>
              <a:rPr lang="en-US" altLang="zh-CN" sz="2800" b="1" dirty="0">
                <a:solidFill>
                  <a:srgbClr val="990099"/>
                </a:solidFill>
                <a:latin typeface="楷体_GB2312" pitchFamily="49" charset="-122"/>
                <a:ea typeface="楷体_GB2312" pitchFamily="49" charset="-122"/>
              </a:rPr>
              <a:t>   printf("x=%f</a:t>
            </a:r>
            <a:r>
              <a:rPr lang="zh-CN" altLang="en-US" sz="2800" b="1" dirty="0">
                <a:solidFill>
                  <a:srgbClr val="990099"/>
                </a:solidFill>
                <a:latin typeface="楷体_GB2312" pitchFamily="49" charset="-122"/>
                <a:ea typeface="楷体_GB2312" pitchFamily="49" charset="-122"/>
              </a:rPr>
              <a:t>， </a:t>
            </a:r>
            <a:r>
              <a:rPr lang="en-US" altLang="zh-CN" sz="2800" b="1" dirty="0">
                <a:solidFill>
                  <a:srgbClr val="990099"/>
                </a:solidFill>
                <a:latin typeface="楷体_GB2312" pitchFamily="49" charset="-122"/>
                <a:ea typeface="楷体_GB2312" pitchFamily="49" charset="-122"/>
              </a:rPr>
              <a:t>i=%d\n"</a:t>
            </a:r>
            <a:r>
              <a:rPr lang="zh-CN" altLang="en-US" sz="2800" b="1" dirty="0">
                <a:solidFill>
                  <a:srgbClr val="990099"/>
                </a:solidFill>
                <a:latin typeface="楷体_GB2312" pitchFamily="49" charset="-122"/>
                <a:ea typeface="楷体_GB2312" pitchFamily="49" charset="-122"/>
              </a:rPr>
              <a:t>，</a:t>
            </a:r>
            <a:r>
              <a:rPr lang="en-US" altLang="zh-CN" sz="2800" b="1" dirty="0">
                <a:solidFill>
                  <a:srgbClr val="990099"/>
                </a:solidFill>
                <a:latin typeface="楷体_GB2312" pitchFamily="49" charset="-122"/>
                <a:ea typeface="楷体_GB2312" pitchFamily="49" charset="-122"/>
              </a:rPr>
              <a:t>x</a:t>
            </a:r>
            <a:r>
              <a:rPr lang="zh-CN" altLang="en-US" sz="2800" b="1" dirty="0">
                <a:solidFill>
                  <a:srgbClr val="990099"/>
                </a:solidFill>
                <a:latin typeface="楷体_GB2312" pitchFamily="49" charset="-122"/>
                <a:ea typeface="楷体_GB2312" pitchFamily="49" charset="-122"/>
              </a:rPr>
              <a:t>，</a:t>
            </a:r>
            <a:r>
              <a:rPr lang="en-US" altLang="zh-CN" sz="2800" b="1" dirty="0">
                <a:solidFill>
                  <a:srgbClr val="990099"/>
                </a:solidFill>
                <a:latin typeface="楷体_GB2312" pitchFamily="49" charset="-122"/>
                <a:ea typeface="楷体_GB2312" pitchFamily="49" charset="-122"/>
              </a:rPr>
              <a:t>i);</a:t>
            </a:r>
            <a:br>
              <a:rPr lang="en-US" altLang="zh-CN" sz="2800" b="1" dirty="0">
                <a:solidFill>
                  <a:srgbClr val="990099"/>
                </a:solidFill>
                <a:latin typeface="楷体_GB2312" pitchFamily="49" charset="-122"/>
                <a:ea typeface="楷体_GB2312" pitchFamily="49" charset="-122"/>
              </a:rPr>
            </a:br>
            <a:r>
              <a:rPr lang="zh-CN" altLang="en-US" sz="2800" b="1" dirty="0">
                <a:solidFill>
                  <a:srgbClr val="990099"/>
                </a:solidFill>
                <a:latin typeface="楷体_GB2312" pitchFamily="49" charset="-122"/>
                <a:ea typeface="楷体_GB2312" pitchFamily="49" charset="-122"/>
              </a:rPr>
              <a:t>｝</a:t>
            </a:r>
            <a:br>
              <a:rPr lang="zh-CN" altLang="en-US" sz="2800" b="1" dirty="0">
                <a:solidFill>
                  <a:srgbClr val="990099"/>
                </a:solidFill>
                <a:latin typeface="楷体_GB2312" pitchFamily="49" charset="-122"/>
                <a:ea typeface="楷体_GB2312" pitchFamily="49" charset="-122"/>
              </a:rPr>
            </a:br>
            <a:r>
              <a:rPr lang="zh-CN" altLang="en-US" sz="2800" b="1" dirty="0">
                <a:solidFill>
                  <a:srgbClr val="990099"/>
                </a:solidFill>
                <a:latin typeface="楷体_GB2312" pitchFamily="49" charset="-122"/>
                <a:ea typeface="楷体_GB2312" pitchFamily="49" charset="-122"/>
              </a:rPr>
              <a:t> </a:t>
            </a:r>
            <a:br>
              <a:rPr lang="zh-CN" altLang="en-US" sz="2800" b="1" dirty="0">
                <a:solidFill>
                  <a:srgbClr val="990099"/>
                </a:solidFill>
                <a:latin typeface="楷体_GB2312" pitchFamily="49" charset="-122"/>
                <a:ea typeface="楷体_GB2312" pitchFamily="49" charset="-122"/>
              </a:rPr>
            </a:br>
            <a:endParaRPr lang="zh-CN" altLang="en-US" sz="2800" b="1" dirty="0">
              <a:solidFill>
                <a:srgbClr val="990099"/>
              </a:solidFill>
              <a:latin typeface="楷体_GB2312" pitchFamily="49" charset="-122"/>
              <a:ea typeface="楷体_GB2312" pitchFamily="49" charset="-122"/>
            </a:endParaRPr>
          </a:p>
        </p:txBody>
      </p:sp>
      <p:sp>
        <p:nvSpPr>
          <p:cNvPr id="54276" name="Rectangle 4"/>
          <p:cNvSpPr/>
          <p:nvPr/>
        </p:nvSpPr>
        <p:spPr>
          <a:xfrm>
            <a:off x="6477000" y="1828800"/>
            <a:ext cx="4038600" cy="953135"/>
          </a:xfrm>
          <a:prstGeom prst="rect">
            <a:avLst/>
          </a:prstGeom>
          <a:solidFill>
            <a:srgbClr val="000000"/>
          </a:solidFill>
          <a:ln w="9525" cap="flat" cmpd="sng">
            <a:solidFill>
              <a:schemeClr val="tx1"/>
            </a:solidFill>
            <a:prstDash val="solid"/>
            <a:miter/>
            <a:headEnd type="none" w="med" len="med"/>
            <a:tailEnd type="none" w="med" len="med"/>
          </a:ln>
        </p:spPr>
        <p:txBody>
          <a:bodyPr>
            <a:spAutoFit/>
          </a:bodyPr>
          <a:p>
            <a:r>
              <a:rPr lang="zh-CN" altLang="en-US" sz="2800" b="1" dirty="0">
                <a:solidFill>
                  <a:schemeClr val="bg1"/>
                </a:solidFill>
                <a:latin typeface="楷体_GB2312" pitchFamily="49" charset="-122"/>
                <a:ea typeface="楷体_GB2312" pitchFamily="49" charset="-122"/>
              </a:rPr>
              <a:t>运行结果：</a:t>
            </a:r>
            <a:endParaRPr lang="zh-CN" altLang="en-US" sz="2800" b="1" dirty="0">
              <a:solidFill>
                <a:schemeClr val="bg1"/>
              </a:solidFill>
              <a:latin typeface="楷体_GB2312" pitchFamily="49" charset="-122"/>
              <a:ea typeface="楷体_GB2312" pitchFamily="49" charset="-122"/>
            </a:endParaRPr>
          </a:p>
          <a:p>
            <a:r>
              <a:rPr lang="en-US" altLang="zh-CN" sz="2800" b="1" dirty="0">
                <a:solidFill>
                  <a:schemeClr val="bg1"/>
                </a:solidFill>
                <a:latin typeface="楷体_GB2312" pitchFamily="49" charset="-122"/>
                <a:ea typeface="楷体_GB2312" pitchFamily="49" charset="-122"/>
              </a:rPr>
              <a:t>x</a:t>
            </a:r>
            <a:r>
              <a:rPr lang="zh-CN" altLang="en-US" sz="2800" b="1" dirty="0">
                <a:solidFill>
                  <a:schemeClr val="bg1"/>
                </a:solidFill>
                <a:latin typeface="楷体_GB2312" pitchFamily="49" charset="-122"/>
                <a:ea typeface="楷体_GB2312" pitchFamily="49" charset="-122"/>
              </a:rPr>
              <a:t>＝</a:t>
            </a:r>
            <a:r>
              <a:rPr lang="en-US" altLang="zh-CN" sz="2800" b="1" dirty="0">
                <a:solidFill>
                  <a:schemeClr val="bg1"/>
                </a:solidFill>
                <a:latin typeface="楷体_GB2312" pitchFamily="49" charset="-122"/>
                <a:ea typeface="楷体_GB2312" pitchFamily="49" charset="-122"/>
              </a:rPr>
              <a:t>3.600000</a:t>
            </a:r>
            <a:r>
              <a:rPr lang="zh-CN" altLang="en-US" sz="2800" b="1" dirty="0">
                <a:solidFill>
                  <a:schemeClr val="bg1"/>
                </a:solidFill>
                <a:latin typeface="楷体_GB2312" pitchFamily="49" charset="-122"/>
                <a:ea typeface="楷体_GB2312" pitchFamily="49" charset="-122"/>
              </a:rPr>
              <a:t>， </a:t>
            </a:r>
            <a:r>
              <a:rPr lang="en-US" altLang="zh-CN" sz="2800" b="1" dirty="0">
                <a:solidFill>
                  <a:schemeClr val="bg1"/>
                </a:solidFill>
                <a:latin typeface="楷体_GB2312" pitchFamily="49" charset="-122"/>
                <a:ea typeface="楷体_GB2312" pitchFamily="49" charset="-122"/>
              </a:rPr>
              <a:t>i=3</a:t>
            </a:r>
            <a:endParaRPr lang="en-US" altLang="zh-CN" sz="2800" b="1" dirty="0">
              <a:solidFill>
                <a:schemeClr val="bg1"/>
              </a:solidFill>
              <a:latin typeface="楷体_GB2312" pitchFamily="49" charset="-122"/>
              <a:ea typeface="楷体_GB2312" pitchFamily="49" charset="-122"/>
            </a:endParaRPr>
          </a:p>
        </p:txBody>
      </p:sp>
      <p:sp>
        <p:nvSpPr>
          <p:cNvPr id="54277" name="Rectangle 5"/>
          <p:cNvSpPr/>
          <p:nvPr/>
        </p:nvSpPr>
        <p:spPr>
          <a:xfrm>
            <a:off x="2209800" y="4648200"/>
            <a:ext cx="8001000" cy="1814830"/>
          </a:xfrm>
          <a:prstGeom prst="rect">
            <a:avLst/>
          </a:prstGeom>
          <a:noFill/>
          <a:ln w="9525">
            <a:noFill/>
          </a:ln>
        </p:spPr>
        <p:txBody>
          <a:bodyPr>
            <a:spAutoFit/>
          </a:bodyPr>
          <a:p>
            <a:r>
              <a:rPr lang="zh-CN" altLang="en-US" sz="2800" b="1" dirty="0">
                <a:solidFill>
                  <a:srgbClr val="990099"/>
                </a:solidFill>
                <a:latin typeface="楷体_GB2312" pitchFamily="49" charset="-122"/>
                <a:ea typeface="楷体_GB2312" pitchFamily="49" charset="-122"/>
              </a:rPr>
              <a:t>说明：有两种类型转换，一种是在运算时不必用户指定，系统自动进行的类型转换，如</a:t>
            </a:r>
            <a:r>
              <a:rPr lang="en-US" altLang="zh-CN" sz="2800" b="1" dirty="0">
                <a:solidFill>
                  <a:srgbClr val="990099"/>
                </a:solidFill>
                <a:latin typeface="楷体_GB2312" pitchFamily="49" charset="-122"/>
                <a:ea typeface="楷体_GB2312" pitchFamily="49" charset="-122"/>
              </a:rPr>
              <a:t>3+6.5</a:t>
            </a:r>
            <a:r>
              <a:rPr lang="zh-CN" altLang="en-US" sz="2800" b="1" dirty="0">
                <a:solidFill>
                  <a:srgbClr val="990099"/>
                </a:solidFill>
                <a:latin typeface="楷体_GB2312" pitchFamily="49" charset="-122"/>
                <a:ea typeface="楷体_GB2312" pitchFamily="49" charset="-122"/>
              </a:rPr>
              <a:t>。第二种是强制类型转换。当自动类型转换不能实现目的时，可以用强制类型转换。</a:t>
            </a:r>
            <a:endParaRPr lang="zh-CN" altLang="en-US" sz="2800" b="1" dirty="0">
              <a:solidFill>
                <a:srgbClr val="990099"/>
              </a:solidFill>
              <a:latin typeface="楷体_GB2312" pitchFamily="49" charset="-122"/>
              <a:ea typeface="楷体_GB2312" pitchFamily="49" charset="-122"/>
            </a:endParaRPr>
          </a:p>
        </p:txBody>
      </p:sp>
      <p:sp>
        <p:nvSpPr>
          <p:cNvPr id="54278" name="Text Box 6"/>
          <p:cNvSpPr txBox="1"/>
          <p:nvPr/>
        </p:nvSpPr>
        <p:spPr>
          <a:xfrm>
            <a:off x="6400800" y="533400"/>
            <a:ext cx="3581400" cy="953135"/>
          </a:xfrm>
          <a:prstGeom prst="rect">
            <a:avLst/>
          </a:prstGeom>
          <a:noFill/>
          <a:ln w="9525">
            <a:noFill/>
          </a:ln>
        </p:spPr>
        <p:txBody>
          <a:bodyPr>
            <a:spAutoFit/>
          </a:bodyPr>
          <a:p>
            <a:pPr>
              <a:spcBef>
                <a:spcPct val="50000"/>
              </a:spcBef>
            </a:pPr>
            <a:r>
              <a:rPr lang="zh-CN" altLang="en-US" sz="2800" b="1" dirty="0">
                <a:solidFill>
                  <a:srgbClr val="FF3300"/>
                </a:solidFill>
                <a:latin typeface="Times New Roman" panose="02020603050405020304" pitchFamily="18" charset="0"/>
              </a:rPr>
              <a:t>注意：</a:t>
            </a:r>
            <a:r>
              <a:rPr lang="en-US" altLang="zh-CN" sz="2800" b="1" dirty="0">
                <a:solidFill>
                  <a:srgbClr val="FF3300"/>
                </a:solidFill>
                <a:latin typeface="Times New Roman" panose="02020603050405020304" pitchFamily="18" charset="0"/>
              </a:rPr>
              <a:t>x</a:t>
            </a:r>
            <a:r>
              <a:rPr lang="zh-CN" altLang="en-US" sz="2800" b="1" dirty="0">
                <a:solidFill>
                  <a:srgbClr val="FF3300"/>
                </a:solidFill>
                <a:latin typeface="Times New Roman" panose="02020603050405020304" pitchFamily="18" charset="0"/>
              </a:rPr>
              <a:t>的类型没有发生改变。</a:t>
            </a:r>
            <a:endParaRPr lang="zh-CN" altLang="en-US" sz="2800" b="1" dirty="0">
              <a:solidFill>
                <a:srgbClr val="FF3300"/>
              </a:solidFill>
              <a:latin typeface="Times New Roman" panose="02020603050405020304" pitchFamily="18" charset="0"/>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54276"/>
                                        </p:tgtEl>
                                        <p:attrNameLst>
                                          <p:attrName>style.visibility</p:attrName>
                                        </p:attrNameLst>
                                      </p:cBhvr>
                                      <p:to>
                                        <p:strVal val="visible"/>
                                      </p:to>
                                    </p:set>
                                    <p:anim calcmode="lin" valueType="num">
                                      <p:cBhvr additive="base">
                                        <p:cTn id="7" dur="500" fill="hold"/>
                                        <p:tgtEl>
                                          <p:spTgt spid="54276"/>
                                        </p:tgtEl>
                                        <p:attrNameLst>
                                          <p:attrName>ppt_x</p:attrName>
                                        </p:attrNameLst>
                                      </p:cBhvr>
                                      <p:tavLst>
                                        <p:tav tm="0">
                                          <p:val>
                                            <p:strVal val="1+#ppt_w/2"/>
                                          </p:val>
                                        </p:tav>
                                        <p:tav tm="100000">
                                          <p:val>
                                            <p:strVal val="#ppt_x"/>
                                          </p:val>
                                        </p:tav>
                                      </p:tavLst>
                                    </p:anim>
                                    <p:anim calcmode="lin" valueType="num">
                                      <p:cBhvr additive="base">
                                        <p:cTn id="8" dur="500" fill="hold"/>
                                        <p:tgtEl>
                                          <p:spTgt spid="54276"/>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grpId="0" nodeType="clickEffect">
                                  <p:stCondLst>
                                    <p:cond delay="0"/>
                                  </p:stCondLst>
                                  <p:childTnLst>
                                    <p:set>
                                      <p:cBhvr>
                                        <p:cTn id="12" dur="1" fill="hold">
                                          <p:stCondLst>
                                            <p:cond delay="0"/>
                                          </p:stCondLst>
                                        </p:cTn>
                                        <p:tgtEl>
                                          <p:spTgt spid="54278"/>
                                        </p:tgtEl>
                                        <p:attrNameLst>
                                          <p:attrName>style.visibility</p:attrName>
                                        </p:attrNameLst>
                                      </p:cBhvr>
                                      <p:to>
                                        <p:strVal val="visible"/>
                                      </p:to>
                                    </p:set>
                                    <p:anim calcmode="lin" valueType="num">
                                      <p:cBhvr additive="base">
                                        <p:cTn id="13" dur="500" fill="hold"/>
                                        <p:tgtEl>
                                          <p:spTgt spid="54278"/>
                                        </p:tgtEl>
                                        <p:attrNameLst>
                                          <p:attrName>ppt_x</p:attrName>
                                        </p:attrNameLst>
                                      </p:cBhvr>
                                      <p:tavLst>
                                        <p:tav tm="0">
                                          <p:val>
                                            <p:strVal val="1+#ppt_w/2"/>
                                          </p:val>
                                        </p:tav>
                                        <p:tav tm="100000">
                                          <p:val>
                                            <p:strVal val="#ppt_x"/>
                                          </p:val>
                                        </p:tav>
                                      </p:tavLst>
                                    </p:anim>
                                    <p:anim calcmode="lin" valueType="num">
                                      <p:cBhvr additive="base">
                                        <p:cTn id="14" dur="500" fill="hold"/>
                                        <p:tgtEl>
                                          <p:spTgt spid="54278"/>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54277"/>
                                        </p:tgtEl>
                                        <p:attrNameLst>
                                          <p:attrName>style.visibility</p:attrName>
                                        </p:attrNameLst>
                                      </p:cBhvr>
                                      <p:to>
                                        <p:strVal val="visible"/>
                                      </p:to>
                                    </p:set>
                                    <p:anim calcmode="lin" valueType="num">
                                      <p:cBhvr additive="base">
                                        <p:cTn id="19" dur="500" fill="hold"/>
                                        <p:tgtEl>
                                          <p:spTgt spid="54277"/>
                                        </p:tgtEl>
                                        <p:attrNameLst>
                                          <p:attrName>ppt_x</p:attrName>
                                        </p:attrNameLst>
                                      </p:cBhvr>
                                      <p:tavLst>
                                        <p:tav tm="0">
                                          <p:val>
                                            <p:strVal val="#ppt_x"/>
                                          </p:val>
                                        </p:tav>
                                        <p:tav tm="100000">
                                          <p:val>
                                            <p:strVal val="#ppt_x"/>
                                          </p:val>
                                        </p:tav>
                                      </p:tavLst>
                                    </p:anim>
                                    <p:anim calcmode="lin" valueType="num">
                                      <p:cBhvr additive="base">
                                        <p:cTn id="20" dur="500" fill="hold"/>
                                        <p:tgtEl>
                                          <p:spTgt spid="5427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276" grpId="0" bldLvl="0" animBg="1"/>
      <p:bldP spid="54277" grpId="0"/>
      <p:bldP spid="5427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572770" y="2222500"/>
            <a:ext cx="1395730" cy="3943350"/>
            <a:chOff x="572955" y="1438439"/>
            <a:chExt cx="2683745" cy="4727411"/>
          </a:xfrm>
        </p:grpSpPr>
        <p:sp>
          <p:nvSpPr>
            <p:cNvPr id="3" name="叶子2"/>
            <p:cNvSpPr/>
            <p:nvPr/>
          </p:nvSpPr>
          <p:spPr bwMode="auto">
            <a:xfrm rot="669225">
              <a:off x="2101529" y="3306765"/>
              <a:ext cx="1155171" cy="1169396"/>
            </a:xfrm>
            <a:custGeom>
              <a:avLst/>
              <a:gdLst>
                <a:gd name="T0" fmla="*/ 108 w 108"/>
                <a:gd name="T1" fmla="*/ 46 h 118"/>
                <a:gd name="T2" fmla="*/ 96 w 108"/>
                <a:gd name="T3" fmla="*/ 0 h 118"/>
                <a:gd name="T4" fmla="*/ 5 w 108"/>
                <a:gd name="T5" fmla="*/ 64 h 118"/>
                <a:gd name="T6" fmla="*/ 4 w 108"/>
                <a:gd name="T7" fmla="*/ 70 h 118"/>
                <a:gd name="T8" fmla="*/ 0 w 108"/>
                <a:gd name="T9" fmla="*/ 118 h 118"/>
                <a:gd name="T10" fmla="*/ 108 w 108"/>
                <a:gd name="T11" fmla="*/ 46 h 118"/>
              </a:gdLst>
              <a:ahLst/>
              <a:cxnLst>
                <a:cxn ang="0">
                  <a:pos x="T0" y="T1"/>
                </a:cxn>
                <a:cxn ang="0">
                  <a:pos x="T2" y="T3"/>
                </a:cxn>
                <a:cxn ang="0">
                  <a:pos x="T4" y="T5"/>
                </a:cxn>
                <a:cxn ang="0">
                  <a:pos x="T6" y="T7"/>
                </a:cxn>
                <a:cxn ang="0">
                  <a:pos x="T8" y="T9"/>
                </a:cxn>
                <a:cxn ang="0">
                  <a:pos x="T10" y="T11"/>
                </a:cxn>
              </a:cxnLst>
              <a:rect l="0" t="0" r="r" b="b"/>
              <a:pathLst>
                <a:path w="108" h="118">
                  <a:moveTo>
                    <a:pt x="108" y="46"/>
                  </a:moveTo>
                  <a:cubicBezTo>
                    <a:pt x="106" y="31"/>
                    <a:pt x="102" y="15"/>
                    <a:pt x="96" y="0"/>
                  </a:cubicBezTo>
                  <a:cubicBezTo>
                    <a:pt x="63" y="9"/>
                    <a:pt x="29" y="31"/>
                    <a:pt x="5" y="64"/>
                  </a:cubicBezTo>
                  <a:cubicBezTo>
                    <a:pt x="5" y="66"/>
                    <a:pt x="5" y="68"/>
                    <a:pt x="4" y="70"/>
                  </a:cubicBezTo>
                  <a:cubicBezTo>
                    <a:pt x="3" y="86"/>
                    <a:pt x="1" y="102"/>
                    <a:pt x="0" y="118"/>
                  </a:cubicBezTo>
                  <a:cubicBezTo>
                    <a:pt x="31" y="78"/>
                    <a:pt x="71" y="53"/>
                    <a:pt x="108" y="46"/>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grpSp>
          <p:nvGrpSpPr>
            <p:cNvPr id="4" name="组合 3"/>
            <p:cNvGrpSpPr/>
            <p:nvPr/>
          </p:nvGrpSpPr>
          <p:grpSpPr>
            <a:xfrm>
              <a:off x="572955" y="1438439"/>
              <a:ext cx="2653266" cy="4727411"/>
              <a:chOff x="593976" y="1016044"/>
              <a:chExt cx="2653266" cy="4727411"/>
            </a:xfrm>
          </p:grpSpPr>
          <p:sp>
            <p:nvSpPr>
              <p:cNvPr id="5" name="叶子2"/>
              <p:cNvSpPr/>
              <p:nvPr/>
            </p:nvSpPr>
            <p:spPr bwMode="auto">
              <a:xfrm rot="669225">
                <a:off x="2283460" y="2486340"/>
                <a:ext cx="963782" cy="970519"/>
              </a:xfrm>
              <a:custGeom>
                <a:avLst/>
                <a:gdLst>
                  <a:gd name="T0" fmla="*/ 90 w 90"/>
                  <a:gd name="T1" fmla="*/ 42 h 98"/>
                  <a:gd name="T2" fmla="*/ 72 w 90"/>
                  <a:gd name="T3" fmla="*/ 0 h 98"/>
                  <a:gd name="T4" fmla="*/ 4 w 90"/>
                  <a:gd name="T5" fmla="*/ 62 h 98"/>
                  <a:gd name="T6" fmla="*/ 0 w 90"/>
                  <a:gd name="T7" fmla="*/ 98 h 98"/>
                  <a:gd name="T8" fmla="*/ 90 w 90"/>
                  <a:gd name="T9" fmla="*/ 42 h 98"/>
                </a:gdLst>
                <a:ahLst/>
                <a:cxnLst>
                  <a:cxn ang="0">
                    <a:pos x="T0" y="T1"/>
                  </a:cxn>
                  <a:cxn ang="0">
                    <a:pos x="T2" y="T3"/>
                  </a:cxn>
                  <a:cxn ang="0">
                    <a:pos x="T4" y="T5"/>
                  </a:cxn>
                  <a:cxn ang="0">
                    <a:pos x="T6" y="T7"/>
                  </a:cxn>
                  <a:cxn ang="0">
                    <a:pos x="T8" y="T9"/>
                  </a:cxn>
                </a:cxnLst>
                <a:rect l="0" t="0" r="r" b="b"/>
                <a:pathLst>
                  <a:path w="90" h="98">
                    <a:moveTo>
                      <a:pt x="90" y="42"/>
                    </a:moveTo>
                    <a:cubicBezTo>
                      <a:pt x="85" y="28"/>
                      <a:pt x="79" y="13"/>
                      <a:pt x="72" y="0"/>
                    </a:cubicBezTo>
                    <a:cubicBezTo>
                      <a:pt x="40" y="18"/>
                      <a:pt x="14" y="40"/>
                      <a:pt x="4" y="62"/>
                    </a:cubicBezTo>
                    <a:cubicBezTo>
                      <a:pt x="3" y="74"/>
                      <a:pt x="2" y="86"/>
                      <a:pt x="0" y="98"/>
                    </a:cubicBezTo>
                    <a:cubicBezTo>
                      <a:pt x="26" y="67"/>
                      <a:pt x="58" y="48"/>
                      <a:pt x="90" y="42"/>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6" name="叶子2"/>
              <p:cNvSpPr/>
              <p:nvPr/>
            </p:nvSpPr>
            <p:spPr bwMode="auto">
              <a:xfrm rot="669225">
                <a:off x="2422917" y="2134623"/>
                <a:ext cx="716001" cy="860740"/>
              </a:xfrm>
              <a:custGeom>
                <a:avLst/>
                <a:gdLst>
                  <a:gd name="T0" fmla="*/ 67 w 67"/>
                  <a:gd name="T1" fmla="*/ 34 h 87"/>
                  <a:gd name="T2" fmla="*/ 47 w 67"/>
                  <a:gd name="T3" fmla="*/ 0 h 87"/>
                  <a:gd name="T4" fmla="*/ 1 w 67"/>
                  <a:gd name="T5" fmla="*/ 43 h 87"/>
                  <a:gd name="T6" fmla="*/ 0 w 67"/>
                  <a:gd name="T7" fmla="*/ 87 h 87"/>
                  <a:gd name="T8" fmla="*/ 67 w 67"/>
                  <a:gd name="T9" fmla="*/ 34 h 87"/>
                </a:gdLst>
                <a:ahLst/>
                <a:cxnLst>
                  <a:cxn ang="0">
                    <a:pos x="T0" y="T1"/>
                  </a:cxn>
                  <a:cxn ang="0">
                    <a:pos x="T2" y="T3"/>
                  </a:cxn>
                  <a:cxn ang="0">
                    <a:pos x="T4" y="T5"/>
                  </a:cxn>
                  <a:cxn ang="0">
                    <a:pos x="T6" y="T7"/>
                  </a:cxn>
                  <a:cxn ang="0">
                    <a:pos x="T8" y="T9"/>
                  </a:cxn>
                </a:cxnLst>
                <a:rect l="0" t="0" r="r" b="b"/>
                <a:pathLst>
                  <a:path w="67" h="87">
                    <a:moveTo>
                      <a:pt x="67" y="34"/>
                    </a:moveTo>
                    <a:cubicBezTo>
                      <a:pt x="61" y="22"/>
                      <a:pt x="54" y="11"/>
                      <a:pt x="47" y="0"/>
                    </a:cubicBezTo>
                    <a:cubicBezTo>
                      <a:pt x="28" y="10"/>
                      <a:pt x="11" y="25"/>
                      <a:pt x="1" y="43"/>
                    </a:cubicBezTo>
                    <a:cubicBezTo>
                      <a:pt x="2" y="58"/>
                      <a:pt x="1" y="72"/>
                      <a:pt x="0" y="87"/>
                    </a:cubicBezTo>
                    <a:cubicBezTo>
                      <a:pt x="14" y="68"/>
                      <a:pt x="38" y="49"/>
                      <a:pt x="67" y="34"/>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7" name="叶子2"/>
              <p:cNvSpPr/>
              <p:nvPr/>
            </p:nvSpPr>
            <p:spPr bwMode="auto">
              <a:xfrm rot="669225">
                <a:off x="2002182" y="3368361"/>
                <a:ext cx="1220107" cy="1178942"/>
              </a:xfrm>
              <a:custGeom>
                <a:avLst/>
                <a:gdLst>
                  <a:gd name="T0" fmla="*/ 111 w 114"/>
                  <a:gd name="T1" fmla="*/ 61 h 119"/>
                  <a:gd name="T2" fmla="*/ 109 w 114"/>
                  <a:gd name="T3" fmla="*/ 0 h 119"/>
                  <a:gd name="T4" fmla="*/ 0 w 114"/>
                  <a:gd name="T5" fmla="*/ 81 h 119"/>
                  <a:gd name="T6" fmla="*/ 0 w 114"/>
                  <a:gd name="T7" fmla="*/ 119 h 119"/>
                  <a:gd name="T8" fmla="*/ 111 w 114"/>
                  <a:gd name="T9" fmla="*/ 61 h 119"/>
                </a:gdLst>
                <a:ahLst/>
                <a:cxnLst>
                  <a:cxn ang="0">
                    <a:pos x="T0" y="T1"/>
                  </a:cxn>
                  <a:cxn ang="0">
                    <a:pos x="T2" y="T3"/>
                  </a:cxn>
                  <a:cxn ang="0">
                    <a:pos x="T4" y="T5"/>
                  </a:cxn>
                  <a:cxn ang="0">
                    <a:pos x="T6" y="T7"/>
                  </a:cxn>
                  <a:cxn ang="0">
                    <a:pos x="T8" y="T9"/>
                  </a:cxn>
                </a:cxnLst>
                <a:rect l="0" t="0" r="r" b="b"/>
                <a:pathLst>
                  <a:path w="114" h="119">
                    <a:moveTo>
                      <a:pt x="111" y="61"/>
                    </a:moveTo>
                    <a:cubicBezTo>
                      <a:pt x="114" y="41"/>
                      <a:pt x="113" y="21"/>
                      <a:pt x="109" y="0"/>
                    </a:cubicBezTo>
                    <a:cubicBezTo>
                      <a:pt x="71" y="9"/>
                      <a:pt x="30" y="38"/>
                      <a:pt x="0" y="81"/>
                    </a:cubicBezTo>
                    <a:cubicBezTo>
                      <a:pt x="0" y="93"/>
                      <a:pt x="0" y="106"/>
                      <a:pt x="0" y="119"/>
                    </a:cubicBezTo>
                    <a:cubicBezTo>
                      <a:pt x="30" y="83"/>
                      <a:pt x="71" y="64"/>
                      <a:pt x="111" y="61"/>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8" name="叶子2"/>
              <p:cNvSpPr/>
              <p:nvPr/>
            </p:nvSpPr>
            <p:spPr bwMode="auto">
              <a:xfrm rot="669225">
                <a:off x="2442020" y="1730323"/>
                <a:ext cx="577585" cy="752550"/>
              </a:xfrm>
              <a:custGeom>
                <a:avLst/>
                <a:gdLst>
                  <a:gd name="T0" fmla="*/ 0 w 54"/>
                  <a:gd name="T1" fmla="*/ 29 h 76"/>
                  <a:gd name="T2" fmla="*/ 5 w 54"/>
                  <a:gd name="T3" fmla="*/ 54 h 76"/>
                  <a:gd name="T4" fmla="*/ 8 w 54"/>
                  <a:gd name="T5" fmla="*/ 76 h 76"/>
                  <a:gd name="T6" fmla="*/ 54 w 54"/>
                  <a:gd name="T7" fmla="*/ 38 h 76"/>
                  <a:gd name="T8" fmla="*/ 24 w 54"/>
                  <a:gd name="T9" fmla="*/ 0 h 76"/>
                  <a:gd name="T10" fmla="*/ 0 w 54"/>
                  <a:gd name="T11" fmla="*/ 29 h 76"/>
                </a:gdLst>
                <a:ahLst/>
                <a:cxnLst>
                  <a:cxn ang="0">
                    <a:pos x="T0" y="T1"/>
                  </a:cxn>
                  <a:cxn ang="0">
                    <a:pos x="T2" y="T3"/>
                  </a:cxn>
                  <a:cxn ang="0">
                    <a:pos x="T4" y="T5"/>
                  </a:cxn>
                  <a:cxn ang="0">
                    <a:pos x="T6" y="T7"/>
                  </a:cxn>
                  <a:cxn ang="0">
                    <a:pos x="T8" y="T9"/>
                  </a:cxn>
                  <a:cxn ang="0">
                    <a:pos x="T10" y="T11"/>
                  </a:cxn>
                </a:cxnLst>
                <a:rect l="0" t="0" r="r" b="b"/>
                <a:pathLst>
                  <a:path w="54" h="76">
                    <a:moveTo>
                      <a:pt x="0" y="29"/>
                    </a:moveTo>
                    <a:cubicBezTo>
                      <a:pt x="2" y="37"/>
                      <a:pt x="4" y="46"/>
                      <a:pt x="5" y="54"/>
                    </a:cubicBezTo>
                    <a:cubicBezTo>
                      <a:pt x="7" y="62"/>
                      <a:pt x="8" y="69"/>
                      <a:pt x="8" y="76"/>
                    </a:cubicBezTo>
                    <a:cubicBezTo>
                      <a:pt x="19" y="60"/>
                      <a:pt x="35" y="47"/>
                      <a:pt x="54" y="38"/>
                    </a:cubicBezTo>
                    <a:cubicBezTo>
                      <a:pt x="45" y="24"/>
                      <a:pt x="35" y="11"/>
                      <a:pt x="24" y="0"/>
                    </a:cubicBezTo>
                    <a:cubicBezTo>
                      <a:pt x="13" y="8"/>
                      <a:pt x="5" y="18"/>
                      <a:pt x="0" y="29"/>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9" name="叶子2"/>
              <p:cNvSpPr/>
              <p:nvPr/>
            </p:nvSpPr>
            <p:spPr bwMode="auto">
              <a:xfrm rot="669225">
                <a:off x="1958691" y="4466267"/>
                <a:ext cx="921061" cy="485260"/>
              </a:xfrm>
              <a:custGeom>
                <a:avLst/>
                <a:gdLst>
                  <a:gd name="T0" fmla="*/ 86 w 86"/>
                  <a:gd name="T1" fmla="*/ 0 h 49"/>
                  <a:gd name="T2" fmla="*/ 0 w 86"/>
                  <a:gd name="T3" fmla="*/ 49 h 49"/>
                  <a:gd name="T4" fmla="*/ 63 w 86"/>
                  <a:gd name="T5" fmla="*/ 38 h 49"/>
                  <a:gd name="T6" fmla="*/ 86 w 86"/>
                  <a:gd name="T7" fmla="*/ 0 h 49"/>
                </a:gdLst>
                <a:ahLst/>
                <a:cxnLst>
                  <a:cxn ang="0">
                    <a:pos x="T0" y="T1"/>
                  </a:cxn>
                  <a:cxn ang="0">
                    <a:pos x="T2" y="T3"/>
                  </a:cxn>
                  <a:cxn ang="0">
                    <a:pos x="T4" y="T5"/>
                  </a:cxn>
                  <a:cxn ang="0">
                    <a:pos x="T6" y="T7"/>
                  </a:cxn>
                </a:cxnLst>
                <a:rect l="0" t="0" r="r" b="b"/>
                <a:pathLst>
                  <a:path w="86" h="49">
                    <a:moveTo>
                      <a:pt x="86" y="0"/>
                    </a:moveTo>
                    <a:cubicBezTo>
                      <a:pt x="54" y="7"/>
                      <a:pt x="24" y="23"/>
                      <a:pt x="0" y="49"/>
                    </a:cubicBezTo>
                    <a:cubicBezTo>
                      <a:pt x="20" y="37"/>
                      <a:pt x="43" y="34"/>
                      <a:pt x="63" y="38"/>
                    </a:cubicBezTo>
                    <a:cubicBezTo>
                      <a:pt x="71" y="28"/>
                      <a:pt x="79" y="16"/>
                      <a:pt x="86" y="0"/>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10" name="叶子2"/>
              <p:cNvSpPr/>
              <p:nvPr/>
            </p:nvSpPr>
            <p:spPr bwMode="auto">
              <a:xfrm rot="669225">
                <a:off x="1908683" y="3971040"/>
                <a:ext cx="1177385" cy="951427"/>
              </a:xfrm>
              <a:custGeom>
                <a:avLst/>
                <a:gdLst>
                  <a:gd name="T0" fmla="*/ 0 w 110"/>
                  <a:gd name="T1" fmla="*/ 65 h 96"/>
                  <a:gd name="T2" fmla="*/ 4 w 110"/>
                  <a:gd name="T3" fmla="*/ 90 h 96"/>
                  <a:gd name="T4" fmla="*/ 5 w 110"/>
                  <a:gd name="T5" fmla="*/ 96 h 96"/>
                  <a:gd name="T6" fmla="*/ 97 w 110"/>
                  <a:gd name="T7" fmla="*/ 48 h 96"/>
                  <a:gd name="T8" fmla="*/ 106 w 110"/>
                  <a:gd name="T9" fmla="*/ 23 h 96"/>
                  <a:gd name="T10" fmla="*/ 110 w 110"/>
                  <a:gd name="T11" fmla="*/ 0 h 96"/>
                  <a:gd name="T12" fmla="*/ 0 w 110"/>
                  <a:gd name="T13" fmla="*/ 65 h 96"/>
                </a:gdLst>
                <a:ahLst/>
                <a:cxnLst>
                  <a:cxn ang="0">
                    <a:pos x="T0" y="T1"/>
                  </a:cxn>
                  <a:cxn ang="0">
                    <a:pos x="T2" y="T3"/>
                  </a:cxn>
                  <a:cxn ang="0">
                    <a:pos x="T4" y="T5"/>
                  </a:cxn>
                  <a:cxn ang="0">
                    <a:pos x="T6" y="T7"/>
                  </a:cxn>
                  <a:cxn ang="0">
                    <a:pos x="T8" y="T9"/>
                  </a:cxn>
                  <a:cxn ang="0">
                    <a:pos x="T10" y="T11"/>
                  </a:cxn>
                  <a:cxn ang="0">
                    <a:pos x="T12" y="T13"/>
                  </a:cxn>
                </a:cxnLst>
                <a:rect l="0" t="0" r="r" b="b"/>
                <a:pathLst>
                  <a:path w="110" h="96">
                    <a:moveTo>
                      <a:pt x="0" y="65"/>
                    </a:moveTo>
                    <a:cubicBezTo>
                      <a:pt x="1" y="74"/>
                      <a:pt x="2" y="82"/>
                      <a:pt x="4" y="90"/>
                    </a:cubicBezTo>
                    <a:cubicBezTo>
                      <a:pt x="4" y="92"/>
                      <a:pt x="4" y="94"/>
                      <a:pt x="5" y="96"/>
                    </a:cubicBezTo>
                    <a:cubicBezTo>
                      <a:pt x="31" y="69"/>
                      <a:pt x="64" y="54"/>
                      <a:pt x="97" y="48"/>
                    </a:cubicBezTo>
                    <a:cubicBezTo>
                      <a:pt x="100" y="40"/>
                      <a:pt x="103" y="32"/>
                      <a:pt x="106" y="23"/>
                    </a:cubicBezTo>
                    <a:cubicBezTo>
                      <a:pt x="108" y="15"/>
                      <a:pt x="109" y="7"/>
                      <a:pt x="110" y="0"/>
                    </a:cubicBezTo>
                    <a:cubicBezTo>
                      <a:pt x="69" y="5"/>
                      <a:pt x="27" y="28"/>
                      <a:pt x="0" y="65"/>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11" name="叶子2"/>
              <p:cNvSpPr/>
              <p:nvPr/>
            </p:nvSpPr>
            <p:spPr bwMode="auto">
              <a:xfrm rot="669225">
                <a:off x="1880967" y="4803422"/>
                <a:ext cx="685242" cy="326158"/>
              </a:xfrm>
              <a:custGeom>
                <a:avLst/>
                <a:gdLst>
                  <a:gd name="T0" fmla="*/ 0 w 64"/>
                  <a:gd name="T1" fmla="*/ 21 h 33"/>
                  <a:gd name="T2" fmla="*/ 5 w 64"/>
                  <a:gd name="T3" fmla="*/ 33 h 33"/>
                  <a:gd name="T4" fmla="*/ 64 w 64"/>
                  <a:gd name="T5" fmla="*/ 2 h 33"/>
                  <a:gd name="T6" fmla="*/ 0 w 64"/>
                  <a:gd name="T7" fmla="*/ 21 h 33"/>
                </a:gdLst>
                <a:ahLst/>
                <a:cxnLst>
                  <a:cxn ang="0">
                    <a:pos x="T0" y="T1"/>
                  </a:cxn>
                  <a:cxn ang="0">
                    <a:pos x="T2" y="T3"/>
                  </a:cxn>
                  <a:cxn ang="0">
                    <a:pos x="T4" y="T5"/>
                  </a:cxn>
                  <a:cxn ang="0">
                    <a:pos x="T6" y="T7"/>
                  </a:cxn>
                </a:cxnLst>
                <a:rect l="0" t="0" r="r" b="b"/>
                <a:pathLst>
                  <a:path w="64" h="33">
                    <a:moveTo>
                      <a:pt x="0" y="21"/>
                    </a:moveTo>
                    <a:cubicBezTo>
                      <a:pt x="2" y="25"/>
                      <a:pt x="3" y="29"/>
                      <a:pt x="5" y="33"/>
                    </a:cubicBezTo>
                    <a:cubicBezTo>
                      <a:pt x="16" y="33"/>
                      <a:pt x="41" y="28"/>
                      <a:pt x="64" y="2"/>
                    </a:cubicBezTo>
                    <a:cubicBezTo>
                      <a:pt x="42" y="0"/>
                      <a:pt x="19" y="6"/>
                      <a:pt x="0" y="21"/>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12" name="叶子2"/>
              <p:cNvSpPr/>
              <p:nvPr/>
            </p:nvSpPr>
            <p:spPr bwMode="auto">
              <a:xfrm rot="669225">
                <a:off x="2315874" y="1400743"/>
                <a:ext cx="459676" cy="536173"/>
              </a:xfrm>
              <a:custGeom>
                <a:avLst/>
                <a:gdLst>
                  <a:gd name="T0" fmla="*/ 1 w 43"/>
                  <a:gd name="T1" fmla="*/ 12 h 54"/>
                  <a:gd name="T2" fmla="*/ 0 w 43"/>
                  <a:gd name="T3" fmla="*/ 11 h 54"/>
                  <a:gd name="T4" fmla="*/ 19 w 43"/>
                  <a:gd name="T5" fmla="*/ 54 h 54"/>
                  <a:gd name="T6" fmla="*/ 43 w 43"/>
                  <a:gd name="T7" fmla="*/ 28 h 54"/>
                  <a:gd name="T8" fmla="*/ 14 w 43"/>
                  <a:gd name="T9" fmla="*/ 0 h 54"/>
                  <a:gd name="T10" fmla="*/ 1 w 43"/>
                  <a:gd name="T11" fmla="*/ 12 h 54"/>
                </a:gdLst>
                <a:ahLst/>
                <a:cxnLst>
                  <a:cxn ang="0">
                    <a:pos x="T0" y="T1"/>
                  </a:cxn>
                  <a:cxn ang="0">
                    <a:pos x="T2" y="T3"/>
                  </a:cxn>
                  <a:cxn ang="0">
                    <a:pos x="T4" y="T5"/>
                  </a:cxn>
                  <a:cxn ang="0">
                    <a:pos x="T6" y="T7"/>
                  </a:cxn>
                  <a:cxn ang="0">
                    <a:pos x="T8" y="T9"/>
                  </a:cxn>
                  <a:cxn ang="0">
                    <a:pos x="T10" y="T11"/>
                  </a:cxn>
                </a:cxnLst>
                <a:rect l="0" t="0" r="r" b="b"/>
                <a:pathLst>
                  <a:path w="43" h="54">
                    <a:moveTo>
                      <a:pt x="1" y="12"/>
                    </a:moveTo>
                    <a:cubicBezTo>
                      <a:pt x="0" y="11"/>
                      <a:pt x="0" y="11"/>
                      <a:pt x="0" y="11"/>
                    </a:cubicBezTo>
                    <a:cubicBezTo>
                      <a:pt x="8" y="24"/>
                      <a:pt x="14" y="39"/>
                      <a:pt x="19" y="54"/>
                    </a:cubicBezTo>
                    <a:cubicBezTo>
                      <a:pt x="24" y="44"/>
                      <a:pt x="33" y="35"/>
                      <a:pt x="43" y="28"/>
                    </a:cubicBezTo>
                    <a:cubicBezTo>
                      <a:pt x="34" y="18"/>
                      <a:pt x="25" y="8"/>
                      <a:pt x="14" y="0"/>
                    </a:cubicBezTo>
                    <a:cubicBezTo>
                      <a:pt x="9" y="3"/>
                      <a:pt x="5" y="7"/>
                      <a:pt x="1" y="12"/>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13" name="叶子2"/>
              <p:cNvSpPr/>
              <p:nvPr/>
            </p:nvSpPr>
            <p:spPr bwMode="auto">
              <a:xfrm rot="669225">
                <a:off x="2012457" y="1037820"/>
                <a:ext cx="534864" cy="416846"/>
              </a:xfrm>
              <a:custGeom>
                <a:avLst/>
                <a:gdLst>
                  <a:gd name="T0" fmla="*/ 50 w 50"/>
                  <a:gd name="T1" fmla="*/ 30 h 42"/>
                  <a:gd name="T2" fmla="*/ 0 w 50"/>
                  <a:gd name="T3" fmla="*/ 0 h 42"/>
                  <a:gd name="T4" fmla="*/ 36 w 50"/>
                  <a:gd name="T5" fmla="*/ 42 h 42"/>
                  <a:gd name="T6" fmla="*/ 50 w 50"/>
                  <a:gd name="T7" fmla="*/ 30 h 42"/>
                </a:gdLst>
                <a:ahLst/>
                <a:cxnLst>
                  <a:cxn ang="0">
                    <a:pos x="T0" y="T1"/>
                  </a:cxn>
                  <a:cxn ang="0">
                    <a:pos x="T2" y="T3"/>
                  </a:cxn>
                  <a:cxn ang="0">
                    <a:pos x="T4" y="T5"/>
                  </a:cxn>
                  <a:cxn ang="0">
                    <a:pos x="T6" y="T7"/>
                  </a:cxn>
                </a:cxnLst>
                <a:rect l="0" t="0" r="r" b="b"/>
                <a:pathLst>
                  <a:path w="50" h="42">
                    <a:moveTo>
                      <a:pt x="50" y="30"/>
                    </a:moveTo>
                    <a:cubicBezTo>
                      <a:pt x="34" y="18"/>
                      <a:pt x="18" y="7"/>
                      <a:pt x="0" y="0"/>
                    </a:cubicBezTo>
                    <a:cubicBezTo>
                      <a:pt x="15" y="12"/>
                      <a:pt x="27" y="26"/>
                      <a:pt x="36" y="42"/>
                    </a:cubicBezTo>
                    <a:cubicBezTo>
                      <a:pt x="40" y="37"/>
                      <a:pt x="45" y="33"/>
                      <a:pt x="50" y="30"/>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14" name="叶子2"/>
              <p:cNvSpPr/>
              <p:nvPr/>
            </p:nvSpPr>
            <p:spPr bwMode="auto">
              <a:xfrm rot="669225">
                <a:off x="1838010" y="1516076"/>
                <a:ext cx="652774" cy="921198"/>
              </a:xfrm>
              <a:custGeom>
                <a:avLst/>
                <a:gdLst>
                  <a:gd name="T0" fmla="*/ 61 w 61"/>
                  <a:gd name="T1" fmla="*/ 93 h 93"/>
                  <a:gd name="T2" fmla="*/ 59 w 61"/>
                  <a:gd name="T3" fmla="*/ 66 h 93"/>
                  <a:gd name="T4" fmla="*/ 56 w 61"/>
                  <a:gd name="T5" fmla="*/ 48 h 93"/>
                  <a:gd name="T6" fmla="*/ 10 w 61"/>
                  <a:gd name="T7" fmla="*/ 0 h 93"/>
                  <a:gd name="T8" fmla="*/ 0 w 61"/>
                  <a:gd name="T9" fmla="*/ 38 h 93"/>
                  <a:gd name="T10" fmla="*/ 61 w 61"/>
                  <a:gd name="T11" fmla="*/ 93 h 93"/>
                </a:gdLst>
                <a:ahLst/>
                <a:cxnLst>
                  <a:cxn ang="0">
                    <a:pos x="T0" y="T1"/>
                  </a:cxn>
                  <a:cxn ang="0">
                    <a:pos x="T2" y="T3"/>
                  </a:cxn>
                  <a:cxn ang="0">
                    <a:pos x="T4" y="T5"/>
                  </a:cxn>
                  <a:cxn ang="0">
                    <a:pos x="T6" y="T7"/>
                  </a:cxn>
                  <a:cxn ang="0">
                    <a:pos x="T8" y="T9"/>
                  </a:cxn>
                  <a:cxn ang="0">
                    <a:pos x="T10" y="T11"/>
                  </a:cxn>
                </a:cxnLst>
                <a:rect l="0" t="0" r="r" b="b"/>
                <a:pathLst>
                  <a:path w="61" h="93">
                    <a:moveTo>
                      <a:pt x="61" y="93"/>
                    </a:moveTo>
                    <a:cubicBezTo>
                      <a:pt x="61" y="84"/>
                      <a:pt x="61" y="75"/>
                      <a:pt x="59" y="66"/>
                    </a:cubicBezTo>
                    <a:cubicBezTo>
                      <a:pt x="59" y="60"/>
                      <a:pt x="58" y="54"/>
                      <a:pt x="56" y="48"/>
                    </a:cubicBezTo>
                    <a:cubicBezTo>
                      <a:pt x="50" y="29"/>
                      <a:pt x="33" y="12"/>
                      <a:pt x="10" y="0"/>
                    </a:cubicBezTo>
                    <a:cubicBezTo>
                      <a:pt x="9" y="11"/>
                      <a:pt x="6" y="23"/>
                      <a:pt x="0" y="38"/>
                    </a:cubicBezTo>
                    <a:cubicBezTo>
                      <a:pt x="28" y="50"/>
                      <a:pt x="50" y="69"/>
                      <a:pt x="61" y="93"/>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15" name="叶子2"/>
              <p:cNvSpPr/>
              <p:nvPr/>
            </p:nvSpPr>
            <p:spPr bwMode="auto">
              <a:xfrm rot="669225">
                <a:off x="1561029" y="1867964"/>
                <a:ext cx="835619" cy="1089845"/>
              </a:xfrm>
              <a:custGeom>
                <a:avLst/>
                <a:gdLst>
                  <a:gd name="T0" fmla="*/ 74 w 78"/>
                  <a:gd name="T1" fmla="*/ 110 h 110"/>
                  <a:gd name="T2" fmla="*/ 78 w 78"/>
                  <a:gd name="T3" fmla="*/ 66 h 110"/>
                  <a:gd name="T4" fmla="*/ 17 w 78"/>
                  <a:gd name="T5" fmla="*/ 0 h 110"/>
                  <a:gd name="T6" fmla="*/ 0 w 78"/>
                  <a:gd name="T7" fmla="*/ 37 h 110"/>
                  <a:gd name="T8" fmla="*/ 74 w 78"/>
                  <a:gd name="T9" fmla="*/ 110 h 110"/>
                </a:gdLst>
                <a:ahLst/>
                <a:cxnLst>
                  <a:cxn ang="0">
                    <a:pos x="T0" y="T1"/>
                  </a:cxn>
                  <a:cxn ang="0">
                    <a:pos x="T2" y="T3"/>
                  </a:cxn>
                  <a:cxn ang="0">
                    <a:pos x="T4" y="T5"/>
                  </a:cxn>
                  <a:cxn ang="0">
                    <a:pos x="T6" y="T7"/>
                  </a:cxn>
                  <a:cxn ang="0">
                    <a:pos x="T8" y="T9"/>
                  </a:cxn>
                </a:cxnLst>
                <a:rect l="0" t="0" r="r" b="b"/>
                <a:pathLst>
                  <a:path w="78" h="110">
                    <a:moveTo>
                      <a:pt x="74" y="110"/>
                    </a:moveTo>
                    <a:cubicBezTo>
                      <a:pt x="76" y="95"/>
                      <a:pt x="78" y="81"/>
                      <a:pt x="78" y="66"/>
                    </a:cubicBezTo>
                    <a:cubicBezTo>
                      <a:pt x="72" y="39"/>
                      <a:pt x="48" y="15"/>
                      <a:pt x="17" y="0"/>
                    </a:cubicBezTo>
                    <a:cubicBezTo>
                      <a:pt x="13" y="12"/>
                      <a:pt x="7" y="24"/>
                      <a:pt x="0" y="37"/>
                    </a:cubicBezTo>
                    <a:cubicBezTo>
                      <a:pt x="35" y="59"/>
                      <a:pt x="63" y="85"/>
                      <a:pt x="74" y="110"/>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16" name="叶子2"/>
              <p:cNvSpPr/>
              <p:nvPr/>
            </p:nvSpPr>
            <p:spPr bwMode="auto">
              <a:xfrm rot="669225">
                <a:off x="880464" y="2626543"/>
                <a:ext cx="1209853" cy="1198035"/>
              </a:xfrm>
              <a:custGeom>
                <a:avLst/>
                <a:gdLst>
                  <a:gd name="T0" fmla="*/ 16 w 113"/>
                  <a:gd name="T1" fmla="*/ 0 h 121"/>
                  <a:gd name="T2" fmla="*/ 0 w 113"/>
                  <a:gd name="T3" fmla="*/ 32 h 121"/>
                  <a:gd name="T4" fmla="*/ 108 w 113"/>
                  <a:gd name="T5" fmla="*/ 121 h 121"/>
                  <a:gd name="T6" fmla="*/ 113 w 113"/>
                  <a:gd name="T7" fmla="*/ 80 h 121"/>
                  <a:gd name="T8" fmla="*/ 16 w 113"/>
                  <a:gd name="T9" fmla="*/ 0 h 121"/>
                </a:gdLst>
                <a:ahLst/>
                <a:cxnLst>
                  <a:cxn ang="0">
                    <a:pos x="T0" y="T1"/>
                  </a:cxn>
                  <a:cxn ang="0">
                    <a:pos x="T2" y="T3"/>
                  </a:cxn>
                  <a:cxn ang="0">
                    <a:pos x="T4" y="T5"/>
                  </a:cxn>
                  <a:cxn ang="0">
                    <a:pos x="T6" y="T7"/>
                  </a:cxn>
                  <a:cxn ang="0">
                    <a:pos x="T8" y="T9"/>
                  </a:cxn>
                </a:cxnLst>
                <a:rect l="0" t="0" r="r" b="b"/>
                <a:pathLst>
                  <a:path w="113" h="121">
                    <a:moveTo>
                      <a:pt x="16" y="0"/>
                    </a:moveTo>
                    <a:cubicBezTo>
                      <a:pt x="9" y="10"/>
                      <a:pt x="4" y="21"/>
                      <a:pt x="0" y="32"/>
                    </a:cubicBezTo>
                    <a:cubicBezTo>
                      <a:pt x="42" y="43"/>
                      <a:pt x="82" y="75"/>
                      <a:pt x="108" y="121"/>
                    </a:cubicBezTo>
                    <a:cubicBezTo>
                      <a:pt x="110" y="107"/>
                      <a:pt x="112" y="94"/>
                      <a:pt x="113" y="80"/>
                    </a:cubicBezTo>
                    <a:cubicBezTo>
                      <a:pt x="93" y="40"/>
                      <a:pt x="56" y="12"/>
                      <a:pt x="16" y="0"/>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17" name="叶子2"/>
              <p:cNvSpPr/>
              <p:nvPr/>
            </p:nvSpPr>
            <p:spPr bwMode="auto">
              <a:xfrm rot="669225">
                <a:off x="2021868" y="1238640"/>
                <a:ext cx="471638" cy="644361"/>
              </a:xfrm>
              <a:custGeom>
                <a:avLst/>
                <a:gdLst>
                  <a:gd name="T0" fmla="*/ 0 w 44"/>
                  <a:gd name="T1" fmla="*/ 0 h 65"/>
                  <a:gd name="T2" fmla="*/ 1 w 44"/>
                  <a:gd name="T3" fmla="*/ 28 h 65"/>
                  <a:gd name="T4" fmla="*/ 44 w 44"/>
                  <a:gd name="T5" fmla="*/ 65 h 65"/>
                  <a:gd name="T6" fmla="*/ 22 w 44"/>
                  <a:gd name="T7" fmla="*/ 12 h 65"/>
                  <a:gd name="T8" fmla="*/ 0 w 44"/>
                  <a:gd name="T9" fmla="*/ 0 h 65"/>
                </a:gdLst>
                <a:ahLst/>
                <a:cxnLst>
                  <a:cxn ang="0">
                    <a:pos x="T0" y="T1"/>
                  </a:cxn>
                  <a:cxn ang="0">
                    <a:pos x="T2" y="T3"/>
                  </a:cxn>
                  <a:cxn ang="0">
                    <a:pos x="T4" y="T5"/>
                  </a:cxn>
                  <a:cxn ang="0">
                    <a:pos x="T6" y="T7"/>
                  </a:cxn>
                  <a:cxn ang="0">
                    <a:pos x="T8" y="T9"/>
                  </a:cxn>
                </a:cxnLst>
                <a:rect l="0" t="0" r="r" b="b"/>
                <a:pathLst>
                  <a:path w="44" h="65">
                    <a:moveTo>
                      <a:pt x="0" y="0"/>
                    </a:moveTo>
                    <a:cubicBezTo>
                      <a:pt x="1" y="7"/>
                      <a:pt x="2" y="17"/>
                      <a:pt x="1" y="28"/>
                    </a:cubicBezTo>
                    <a:cubicBezTo>
                      <a:pt x="19" y="38"/>
                      <a:pt x="35" y="50"/>
                      <a:pt x="44" y="65"/>
                    </a:cubicBezTo>
                    <a:cubicBezTo>
                      <a:pt x="39" y="46"/>
                      <a:pt x="32" y="28"/>
                      <a:pt x="22" y="12"/>
                    </a:cubicBezTo>
                    <a:cubicBezTo>
                      <a:pt x="16" y="6"/>
                      <a:pt x="8" y="2"/>
                      <a:pt x="0" y="0"/>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18" name="叶子2"/>
              <p:cNvSpPr/>
              <p:nvPr/>
            </p:nvSpPr>
            <p:spPr bwMode="auto">
              <a:xfrm rot="669225">
                <a:off x="701385" y="2930517"/>
                <a:ext cx="1252575" cy="1248948"/>
              </a:xfrm>
              <a:custGeom>
                <a:avLst/>
                <a:gdLst>
                  <a:gd name="T0" fmla="*/ 10 w 117"/>
                  <a:gd name="T1" fmla="*/ 0 h 126"/>
                  <a:gd name="T2" fmla="*/ 0 w 117"/>
                  <a:gd name="T3" fmla="*/ 55 h 126"/>
                  <a:gd name="T4" fmla="*/ 116 w 117"/>
                  <a:gd name="T5" fmla="*/ 126 h 126"/>
                  <a:gd name="T6" fmla="*/ 117 w 117"/>
                  <a:gd name="T7" fmla="*/ 99 h 126"/>
                  <a:gd name="T8" fmla="*/ 10 w 117"/>
                  <a:gd name="T9" fmla="*/ 0 h 126"/>
                </a:gdLst>
                <a:ahLst/>
                <a:cxnLst>
                  <a:cxn ang="0">
                    <a:pos x="T0" y="T1"/>
                  </a:cxn>
                  <a:cxn ang="0">
                    <a:pos x="T2" y="T3"/>
                  </a:cxn>
                  <a:cxn ang="0">
                    <a:pos x="T4" y="T5"/>
                  </a:cxn>
                  <a:cxn ang="0">
                    <a:pos x="T6" y="T7"/>
                  </a:cxn>
                  <a:cxn ang="0">
                    <a:pos x="T8" y="T9"/>
                  </a:cxn>
                </a:cxnLst>
                <a:rect l="0" t="0" r="r" b="b"/>
                <a:pathLst>
                  <a:path w="117" h="126">
                    <a:moveTo>
                      <a:pt x="10" y="0"/>
                    </a:moveTo>
                    <a:cubicBezTo>
                      <a:pt x="4" y="18"/>
                      <a:pt x="1" y="37"/>
                      <a:pt x="0" y="55"/>
                    </a:cubicBezTo>
                    <a:cubicBezTo>
                      <a:pt x="46" y="62"/>
                      <a:pt x="89" y="87"/>
                      <a:pt x="116" y="126"/>
                    </a:cubicBezTo>
                    <a:cubicBezTo>
                      <a:pt x="116" y="117"/>
                      <a:pt x="117" y="108"/>
                      <a:pt x="117" y="99"/>
                    </a:cubicBezTo>
                    <a:cubicBezTo>
                      <a:pt x="95" y="50"/>
                      <a:pt x="54" y="14"/>
                      <a:pt x="10" y="0"/>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19" name="叶子2"/>
              <p:cNvSpPr/>
              <p:nvPr/>
            </p:nvSpPr>
            <p:spPr bwMode="auto">
              <a:xfrm rot="669225">
                <a:off x="2029257" y="1016044"/>
                <a:ext cx="278539" cy="278428"/>
              </a:xfrm>
              <a:custGeom>
                <a:avLst/>
                <a:gdLst>
                  <a:gd name="T0" fmla="*/ 26 w 26"/>
                  <a:gd name="T1" fmla="*/ 28 h 28"/>
                  <a:gd name="T2" fmla="*/ 0 w 26"/>
                  <a:gd name="T3" fmla="*/ 0 h 28"/>
                  <a:gd name="T4" fmla="*/ 7 w 26"/>
                  <a:gd name="T5" fmla="*/ 20 h 28"/>
                  <a:gd name="T6" fmla="*/ 26 w 26"/>
                  <a:gd name="T7" fmla="*/ 28 h 28"/>
                </a:gdLst>
                <a:ahLst/>
                <a:cxnLst>
                  <a:cxn ang="0">
                    <a:pos x="T0" y="T1"/>
                  </a:cxn>
                  <a:cxn ang="0">
                    <a:pos x="T2" y="T3"/>
                  </a:cxn>
                  <a:cxn ang="0">
                    <a:pos x="T4" y="T5"/>
                  </a:cxn>
                  <a:cxn ang="0">
                    <a:pos x="T6" y="T7"/>
                  </a:cxn>
                </a:cxnLst>
                <a:rect l="0" t="0" r="r" b="b"/>
                <a:pathLst>
                  <a:path w="26" h="28">
                    <a:moveTo>
                      <a:pt x="26" y="28"/>
                    </a:moveTo>
                    <a:cubicBezTo>
                      <a:pt x="19" y="18"/>
                      <a:pt x="10" y="8"/>
                      <a:pt x="0" y="0"/>
                    </a:cubicBezTo>
                    <a:cubicBezTo>
                      <a:pt x="0" y="0"/>
                      <a:pt x="5" y="7"/>
                      <a:pt x="7" y="20"/>
                    </a:cubicBezTo>
                    <a:cubicBezTo>
                      <a:pt x="14" y="21"/>
                      <a:pt x="20" y="23"/>
                      <a:pt x="26" y="28"/>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20" name="叶子2"/>
              <p:cNvSpPr/>
              <p:nvPr/>
            </p:nvSpPr>
            <p:spPr bwMode="auto">
              <a:xfrm rot="669225">
                <a:off x="628859" y="4074228"/>
                <a:ext cx="1144918" cy="672999"/>
              </a:xfrm>
              <a:custGeom>
                <a:avLst/>
                <a:gdLst>
                  <a:gd name="T0" fmla="*/ 0 w 107"/>
                  <a:gd name="T1" fmla="*/ 0 h 68"/>
                  <a:gd name="T2" fmla="*/ 27 w 107"/>
                  <a:gd name="T3" fmla="*/ 45 h 68"/>
                  <a:gd name="T4" fmla="*/ 107 w 107"/>
                  <a:gd name="T5" fmla="*/ 68 h 68"/>
                  <a:gd name="T6" fmla="*/ 0 w 107"/>
                  <a:gd name="T7" fmla="*/ 0 h 68"/>
                </a:gdLst>
                <a:ahLst/>
                <a:cxnLst>
                  <a:cxn ang="0">
                    <a:pos x="T0" y="T1"/>
                  </a:cxn>
                  <a:cxn ang="0">
                    <a:pos x="T2" y="T3"/>
                  </a:cxn>
                  <a:cxn ang="0">
                    <a:pos x="T4" y="T5"/>
                  </a:cxn>
                  <a:cxn ang="0">
                    <a:pos x="T6" y="T7"/>
                  </a:cxn>
                </a:cxnLst>
                <a:rect l="0" t="0" r="r" b="b"/>
                <a:pathLst>
                  <a:path w="107" h="68">
                    <a:moveTo>
                      <a:pt x="0" y="0"/>
                    </a:moveTo>
                    <a:cubicBezTo>
                      <a:pt x="7" y="17"/>
                      <a:pt x="16" y="32"/>
                      <a:pt x="27" y="45"/>
                    </a:cubicBezTo>
                    <a:cubicBezTo>
                      <a:pt x="52" y="45"/>
                      <a:pt x="88" y="53"/>
                      <a:pt x="107" y="68"/>
                    </a:cubicBezTo>
                    <a:cubicBezTo>
                      <a:pt x="83" y="33"/>
                      <a:pt x="43" y="10"/>
                      <a:pt x="0" y="0"/>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21" name="叶子2"/>
              <p:cNvSpPr/>
              <p:nvPr/>
            </p:nvSpPr>
            <p:spPr bwMode="auto">
              <a:xfrm rot="669225">
                <a:off x="864472" y="4579557"/>
                <a:ext cx="943276" cy="396163"/>
              </a:xfrm>
              <a:custGeom>
                <a:avLst/>
                <a:gdLst>
                  <a:gd name="T0" fmla="*/ 86 w 88"/>
                  <a:gd name="T1" fmla="*/ 33 h 40"/>
                  <a:gd name="T2" fmla="*/ 85 w 88"/>
                  <a:gd name="T3" fmla="*/ 33 h 40"/>
                  <a:gd name="T4" fmla="*/ 0 w 88"/>
                  <a:gd name="T5" fmla="*/ 0 h 40"/>
                  <a:gd name="T6" fmla="*/ 0 w 88"/>
                  <a:gd name="T7" fmla="*/ 0 h 40"/>
                  <a:gd name="T8" fmla="*/ 88 w 88"/>
                  <a:gd name="T9" fmla="*/ 40 h 40"/>
                  <a:gd name="T10" fmla="*/ 86 w 88"/>
                  <a:gd name="T11" fmla="*/ 33 h 40"/>
                </a:gdLst>
                <a:ahLst/>
                <a:cxnLst>
                  <a:cxn ang="0">
                    <a:pos x="T0" y="T1"/>
                  </a:cxn>
                  <a:cxn ang="0">
                    <a:pos x="T2" y="T3"/>
                  </a:cxn>
                  <a:cxn ang="0">
                    <a:pos x="T4" y="T5"/>
                  </a:cxn>
                  <a:cxn ang="0">
                    <a:pos x="T6" y="T7"/>
                  </a:cxn>
                  <a:cxn ang="0">
                    <a:pos x="T8" y="T9"/>
                  </a:cxn>
                  <a:cxn ang="0">
                    <a:pos x="T10" y="T11"/>
                  </a:cxn>
                </a:cxnLst>
                <a:rect l="0" t="0" r="r" b="b"/>
                <a:pathLst>
                  <a:path w="88" h="40">
                    <a:moveTo>
                      <a:pt x="86" y="33"/>
                    </a:moveTo>
                    <a:cubicBezTo>
                      <a:pt x="85" y="33"/>
                      <a:pt x="85" y="33"/>
                      <a:pt x="85" y="33"/>
                    </a:cubicBezTo>
                    <a:cubicBezTo>
                      <a:pt x="80" y="28"/>
                      <a:pt x="46" y="1"/>
                      <a:pt x="0" y="0"/>
                    </a:cubicBezTo>
                    <a:cubicBezTo>
                      <a:pt x="0" y="0"/>
                      <a:pt x="0" y="0"/>
                      <a:pt x="0" y="0"/>
                    </a:cubicBezTo>
                    <a:cubicBezTo>
                      <a:pt x="22" y="24"/>
                      <a:pt x="52" y="39"/>
                      <a:pt x="88" y="40"/>
                    </a:cubicBezTo>
                    <a:cubicBezTo>
                      <a:pt x="87" y="37"/>
                      <a:pt x="86" y="35"/>
                      <a:pt x="86" y="33"/>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22" name="叶子2"/>
              <p:cNvSpPr/>
              <p:nvPr/>
            </p:nvSpPr>
            <p:spPr bwMode="auto">
              <a:xfrm rot="669225">
                <a:off x="1147713" y="2202489"/>
                <a:ext cx="1112450" cy="1158259"/>
              </a:xfrm>
              <a:custGeom>
                <a:avLst/>
                <a:gdLst>
                  <a:gd name="T0" fmla="*/ 99 w 104"/>
                  <a:gd name="T1" fmla="*/ 117 h 117"/>
                  <a:gd name="T2" fmla="*/ 104 w 104"/>
                  <a:gd name="T3" fmla="*/ 85 h 117"/>
                  <a:gd name="T4" fmla="*/ 30 w 104"/>
                  <a:gd name="T5" fmla="*/ 0 h 117"/>
                  <a:gd name="T6" fmla="*/ 9 w 104"/>
                  <a:gd name="T7" fmla="*/ 33 h 117"/>
                  <a:gd name="T8" fmla="*/ 0 w 104"/>
                  <a:gd name="T9" fmla="*/ 45 h 117"/>
                  <a:gd name="T10" fmla="*/ 99 w 104"/>
                  <a:gd name="T11" fmla="*/ 117 h 117"/>
                </a:gdLst>
                <a:ahLst/>
                <a:cxnLst>
                  <a:cxn ang="0">
                    <a:pos x="T0" y="T1"/>
                  </a:cxn>
                  <a:cxn ang="0">
                    <a:pos x="T2" y="T3"/>
                  </a:cxn>
                  <a:cxn ang="0">
                    <a:pos x="T4" y="T5"/>
                  </a:cxn>
                  <a:cxn ang="0">
                    <a:pos x="T6" y="T7"/>
                  </a:cxn>
                  <a:cxn ang="0">
                    <a:pos x="T8" y="T9"/>
                  </a:cxn>
                  <a:cxn ang="0">
                    <a:pos x="T10" y="T11"/>
                  </a:cxn>
                </a:cxnLst>
                <a:rect l="0" t="0" r="r" b="b"/>
                <a:pathLst>
                  <a:path w="104" h="117">
                    <a:moveTo>
                      <a:pt x="99" y="117"/>
                    </a:moveTo>
                    <a:cubicBezTo>
                      <a:pt x="100" y="106"/>
                      <a:pt x="102" y="95"/>
                      <a:pt x="104" y="85"/>
                    </a:cubicBezTo>
                    <a:cubicBezTo>
                      <a:pt x="100" y="58"/>
                      <a:pt x="71" y="26"/>
                      <a:pt x="30" y="0"/>
                    </a:cubicBezTo>
                    <a:cubicBezTo>
                      <a:pt x="24" y="10"/>
                      <a:pt x="17" y="21"/>
                      <a:pt x="9" y="33"/>
                    </a:cubicBezTo>
                    <a:cubicBezTo>
                      <a:pt x="6" y="37"/>
                      <a:pt x="3" y="41"/>
                      <a:pt x="0" y="45"/>
                    </a:cubicBezTo>
                    <a:cubicBezTo>
                      <a:pt x="39" y="55"/>
                      <a:pt x="76" y="80"/>
                      <a:pt x="99" y="117"/>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23" name="叶子2"/>
              <p:cNvSpPr/>
              <p:nvPr/>
            </p:nvSpPr>
            <p:spPr bwMode="auto">
              <a:xfrm rot="669225">
                <a:off x="593976" y="3469423"/>
                <a:ext cx="1285042" cy="1188489"/>
              </a:xfrm>
              <a:custGeom>
                <a:avLst/>
                <a:gdLst>
                  <a:gd name="T0" fmla="*/ 120 w 120"/>
                  <a:gd name="T1" fmla="*/ 120 h 120"/>
                  <a:gd name="T2" fmla="*/ 119 w 120"/>
                  <a:gd name="T3" fmla="*/ 120 h 120"/>
                  <a:gd name="T4" fmla="*/ 116 w 120"/>
                  <a:gd name="T5" fmla="*/ 84 h 120"/>
                  <a:gd name="T6" fmla="*/ 0 w 120"/>
                  <a:gd name="T7" fmla="*/ 0 h 120"/>
                  <a:gd name="T8" fmla="*/ 10 w 120"/>
                  <a:gd name="T9" fmla="*/ 59 h 120"/>
                  <a:gd name="T10" fmla="*/ 120 w 120"/>
                  <a:gd name="T11" fmla="*/ 120 h 120"/>
                </a:gdLst>
                <a:ahLst/>
                <a:cxnLst>
                  <a:cxn ang="0">
                    <a:pos x="T0" y="T1"/>
                  </a:cxn>
                  <a:cxn ang="0">
                    <a:pos x="T2" y="T3"/>
                  </a:cxn>
                  <a:cxn ang="0">
                    <a:pos x="T4" y="T5"/>
                  </a:cxn>
                  <a:cxn ang="0">
                    <a:pos x="T6" y="T7"/>
                  </a:cxn>
                  <a:cxn ang="0">
                    <a:pos x="T8" y="T9"/>
                  </a:cxn>
                  <a:cxn ang="0">
                    <a:pos x="T10" y="T11"/>
                  </a:cxn>
                </a:cxnLst>
                <a:rect l="0" t="0" r="r" b="b"/>
                <a:pathLst>
                  <a:path w="120" h="120">
                    <a:moveTo>
                      <a:pt x="120" y="120"/>
                    </a:moveTo>
                    <a:cubicBezTo>
                      <a:pt x="119" y="120"/>
                      <a:pt x="119" y="120"/>
                      <a:pt x="119" y="120"/>
                    </a:cubicBezTo>
                    <a:cubicBezTo>
                      <a:pt x="117" y="108"/>
                      <a:pt x="116" y="96"/>
                      <a:pt x="116" y="84"/>
                    </a:cubicBezTo>
                    <a:cubicBezTo>
                      <a:pt x="93" y="41"/>
                      <a:pt x="49" y="11"/>
                      <a:pt x="0" y="0"/>
                    </a:cubicBezTo>
                    <a:cubicBezTo>
                      <a:pt x="0" y="21"/>
                      <a:pt x="3" y="41"/>
                      <a:pt x="10" y="59"/>
                    </a:cubicBezTo>
                    <a:cubicBezTo>
                      <a:pt x="52" y="67"/>
                      <a:pt x="92" y="87"/>
                      <a:pt x="120" y="120"/>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24" name="叶子1"/>
              <p:cNvSpPr/>
              <p:nvPr/>
            </p:nvSpPr>
            <p:spPr bwMode="auto">
              <a:xfrm rot="669225">
                <a:off x="1686688" y="5089547"/>
                <a:ext cx="534864" cy="653908"/>
              </a:xfrm>
              <a:custGeom>
                <a:avLst/>
                <a:gdLst>
                  <a:gd name="T0" fmla="*/ 47 w 50"/>
                  <a:gd name="T1" fmla="*/ 51 h 66"/>
                  <a:gd name="T2" fmla="*/ 14 w 50"/>
                  <a:gd name="T3" fmla="*/ 0 h 66"/>
                  <a:gd name="T4" fmla="*/ 8 w 50"/>
                  <a:gd name="T5" fmla="*/ 0 h 66"/>
                  <a:gd name="T6" fmla="*/ 0 w 50"/>
                  <a:gd name="T7" fmla="*/ 1 h 66"/>
                  <a:gd name="T8" fmla="*/ 36 w 50"/>
                  <a:gd name="T9" fmla="*/ 62 h 66"/>
                  <a:gd name="T10" fmla="*/ 46 w 50"/>
                  <a:gd name="T11" fmla="*/ 62 h 66"/>
                  <a:gd name="T12" fmla="*/ 47 w 50"/>
                  <a:gd name="T13" fmla="*/ 51 h 66"/>
                </a:gdLst>
                <a:ahLst/>
                <a:cxnLst>
                  <a:cxn ang="0">
                    <a:pos x="T0" y="T1"/>
                  </a:cxn>
                  <a:cxn ang="0">
                    <a:pos x="T2" y="T3"/>
                  </a:cxn>
                  <a:cxn ang="0">
                    <a:pos x="T4" y="T5"/>
                  </a:cxn>
                  <a:cxn ang="0">
                    <a:pos x="T6" y="T7"/>
                  </a:cxn>
                  <a:cxn ang="0">
                    <a:pos x="T8" y="T9"/>
                  </a:cxn>
                  <a:cxn ang="0">
                    <a:pos x="T10" y="T11"/>
                  </a:cxn>
                  <a:cxn ang="0">
                    <a:pos x="T12" y="T13"/>
                  </a:cxn>
                </a:cxnLst>
                <a:rect l="0" t="0" r="r" b="b"/>
                <a:pathLst>
                  <a:path w="50" h="66">
                    <a:moveTo>
                      <a:pt x="47" y="51"/>
                    </a:moveTo>
                    <a:cubicBezTo>
                      <a:pt x="33" y="36"/>
                      <a:pt x="22" y="19"/>
                      <a:pt x="14" y="0"/>
                    </a:cubicBezTo>
                    <a:cubicBezTo>
                      <a:pt x="10" y="1"/>
                      <a:pt x="8" y="0"/>
                      <a:pt x="8" y="0"/>
                    </a:cubicBezTo>
                    <a:cubicBezTo>
                      <a:pt x="5" y="1"/>
                      <a:pt x="3" y="1"/>
                      <a:pt x="0" y="1"/>
                    </a:cubicBezTo>
                    <a:cubicBezTo>
                      <a:pt x="8" y="23"/>
                      <a:pt x="20" y="44"/>
                      <a:pt x="36" y="62"/>
                    </a:cubicBezTo>
                    <a:cubicBezTo>
                      <a:pt x="36" y="62"/>
                      <a:pt x="41" y="66"/>
                      <a:pt x="46" y="62"/>
                    </a:cubicBezTo>
                    <a:cubicBezTo>
                      <a:pt x="50" y="57"/>
                      <a:pt x="47" y="51"/>
                      <a:pt x="47" y="51"/>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grpSp>
      </p:grpSp>
      <p:sp>
        <p:nvSpPr>
          <p:cNvPr id="47" name="文本框 46"/>
          <p:cNvSpPr txBox="1"/>
          <p:nvPr/>
        </p:nvSpPr>
        <p:spPr>
          <a:xfrm>
            <a:off x="4180835" y="329921"/>
            <a:ext cx="3830330" cy="829945"/>
          </a:xfrm>
          <a:prstGeom prst="rect">
            <a:avLst/>
          </a:prstGeom>
          <a:noFill/>
        </p:spPr>
        <p:txBody>
          <a:bodyPr wrap="square" rtlCol="0">
            <a:spAutoFit/>
          </a:bodyPr>
          <a:lstStyle/>
          <a:p>
            <a:pPr marL="0" marR="0" lvl="0" indent="0" algn="ctr" defTabSz="914400" rtl="0" eaLnBrk="1" fontAlgn="auto" latinLnBrk="0" hangingPunct="1">
              <a:lnSpc>
                <a:spcPct val="150000"/>
              </a:lnSpc>
              <a:spcBef>
                <a:spcPts val="0"/>
              </a:spcBef>
              <a:spcAft>
                <a:spcPts val="0"/>
              </a:spcAft>
              <a:buClrTx/>
              <a:buSzTx/>
              <a:buFontTx/>
              <a:buNone/>
              <a:defRPr/>
            </a:pPr>
            <a:r>
              <a:rPr kumimoji="0" lang="en-US" altLang="zh-CN" sz="3200" b="1" i="0" u="none" strike="noStrike" kern="0" cap="none" spc="0" normalizeH="0" baseline="0" noProof="0" dirty="0">
                <a:ln>
                  <a:noFill/>
                </a:ln>
                <a:solidFill>
                  <a:srgbClr val="496D9F"/>
                </a:solidFill>
                <a:effectLst/>
                <a:uLnTx/>
                <a:uFillTx/>
                <a:latin typeface="思源宋体 CN Heavy" panose="02020900000000000000" charset="-122"/>
                <a:ea typeface="思源宋体 CN Heavy" panose="02020900000000000000" charset="-122"/>
                <a:cs typeface="Arial" panose="020B0604020202020204" pitchFamily="34" charset="0"/>
              </a:rPr>
              <a:t>C</a:t>
            </a:r>
            <a:r>
              <a:rPr kumimoji="0" lang="zh-CN" altLang="en-US" sz="3200" b="1" i="0" u="none" strike="noStrike" kern="0" cap="none" spc="0" normalizeH="0" baseline="0" noProof="0" dirty="0">
                <a:ln>
                  <a:noFill/>
                </a:ln>
                <a:solidFill>
                  <a:srgbClr val="496D9F"/>
                </a:solidFill>
                <a:effectLst/>
                <a:uLnTx/>
                <a:uFillTx/>
                <a:latin typeface="思源宋体 CN Heavy" panose="02020900000000000000" charset="-122"/>
                <a:ea typeface="思源宋体 CN Heavy" panose="02020900000000000000" charset="-122"/>
                <a:cs typeface="Arial" panose="020B0604020202020204" pitchFamily="34" charset="0"/>
              </a:rPr>
              <a:t>语言的基本</a:t>
            </a:r>
            <a:r>
              <a:rPr kumimoji="0" lang="zh-CN" altLang="en-US" sz="3200" b="1" i="0" u="none" strike="noStrike" kern="0" cap="none" spc="0" normalizeH="0" baseline="0" noProof="0" dirty="0">
                <a:ln>
                  <a:noFill/>
                </a:ln>
                <a:solidFill>
                  <a:srgbClr val="496D9F"/>
                </a:solidFill>
                <a:effectLst/>
                <a:uLnTx/>
                <a:uFillTx/>
                <a:latin typeface="思源宋体 CN Heavy" panose="02020900000000000000" charset="-122"/>
                <a:ea typeface="思源宋体 CN Heavy" panose="02020900000000000000" charset="-122"/>
                <a:cs typeface="Arial" panose="020B0604020202020204" pitchFamily="34" charset="0"/>
              </a:rPr>
              <a:t>元素</a:t>
            </a:r>
            <a:endParaRPr kumimoji="0" lang="zh-CN" altLang="en-US" sz="3200" b="1" i="0" u="none" strike="noStrike" kern="0" cap="none" spc="0" normalizeH="0" baseline="0" noProof="0" dirty="0">
              <a:ln>
                <a:noFill/>
              </a:ln>
              <a:solidFill>
                <a:srgbClr val="496D9F"/>
              </a:solidFill>
              <a:effectLst/>
              <a:uLnTx/>
              <a:uFillTx/>
              <a:latin typeface="思源宋体 CN Heavy" panose="02020900000000000000" charset="-122"/>
              <a:ea typeface="思源宋体 CN Heavy" panose="02020900000000000000" charset="-122"/>
              <a:cs typeface="Arial" panose="020B0604020202020204" pitchFamily="34" charset="0"/>
            </a:endParaRPr>
          </a:p>
        </p:txBody>
      </p:sp>
      <p:cxnSp>
        <p:nvCxnSpPr>
          <p:cNvPr id="48" name="直接连接符 47"/>
          <p:cNvCxnSpPr/>
          <p:nvPr/>
        </p:nvCxnSpPr>
        <p:spPr>
          <a:xfrm>
            <a:off x="5604852" y="1118863"/>
            <a:ext cx="942681"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46" name="文本框 45"/>
          <p:cNvSpPr txBox="1"/>
          <p:nvPr/>
        </p:nvSpPr>
        <p:spPr>
          <a:xfrm>
            <a:off x="2303145" y="1403985"/>
            <a:ext cx="8325485" cy="1807210"/>
          </a:xfrm>
          <a:prstGeom prst="rect">
            <a:avLst/>
          </a:prstGeom>
          <a:noFill/>
        </p:spPr>
        <p:txBody>
          <a:bodyPr wrap="square" rtlCol="0">
            <a:spAutoFit/>
          </a:bodyPr>
          <a:p>
            <a:pPr eaLnBrk="1" hangingPunct="1">
              <a:lnSpc>
                <a:spcPct val="110000"/>
              </a:lnSpc>
              <a:buNone/>
            </a:pPr>
            <a:r>
              <a:rPr lang="zh-CN" altLang="en-US" b="1" dirty="0">
                <a:solidFill>
                  <a:srgbClr val="990099"/>
                </a:solidFill>
                <a:latin typeface="楷体_GB2312" pitchFamily="49" charset="-122"/>
                <a:ea typeface="楷体_GB2312" pitchFamily="49" charset="-122"/>
                <a:sym typeface="+mn-ea"/>
              </a:rPr>
              <a:t>一、符号集（字符集）</a:t>
            </a:r>
            <a:endParaRPr lang="zh-CN" altLang="en-US" b="1" dirty="0">
              <a:solidFill>
                <a:srgbClr val="990099"/>
              </a:solidFill>
              <a:latin typeface="楷体_GB2312" pitchFamily="49" charset="-122"/>
              <a:ea typeface="楷体_GB2312" pitchFamily="49" charset="-122"/>
            </a:endParaRPr>
          </a:p>
          <a:p>
            <a:pPr eaLnBrk="1" hangingPunct="1">
              <a:lnSpc>
                <a:spcPct val="110000"/>
              </a:lnSpc>
              <a:buNone/>
            </a:pPr>
            <a:r>
              <a:rPr lang="zh-CN" altLang="en-US" b="1" dirty="0">
                <a:solidFill>
                  <a:srgbClr val="990099"/>
                </a:solidFill>
                <a:latin typeface="楷体_GB2312" pitchFamily="49" charset="-122"/>
                <a:ea typeface="楷体_GB2312" pitchFamily="49" charset="-122"/>
                <a:sym typeface="+mn-ea"/>
              </a:rPr>
              <a:t>（</a:t>
            </a:r>
            <a:r>
              <a:rPr lang="en-US" altLang="zh-CN" b="1" dirty="0">
                <a:solidFill>
                  <a:srgbClr val="990099"/>
                </a:solidFill>
                <a:latin typeface="楷体_GB2312" pitchFamily="49" charset="-122"/>
                <a:ea typeface="楷体_GB2312" pitchFamily="49" charset="-122"/>
                <a:sym typeface="+mn-ea"/>
              </a:rPr>
              <a:t>1</a:t>
            </a:r>
            <a:r>
              <a:rPr lang="zh-CN" altLang="en-US" b="1" dirty="0">
                <a:solidFill>
                  <a:srgbClr val="990099"/>
                </a:solidFill>
                <a:latin typeface="楷体_GB2312" pitchFamily="49" charset="-122"/>
                <a:ea typeface="楷体_GB2312" pitchFamily="49" charset="-122"/>
                <a:sym typeface="+mn-ea"/>
              </a:rPr>
              <a:t>）大写字母：</a:t>
            </a:r>
            <a:r>
              <a:rPr lang="en-US" altLang="zh-CN" b="1" dirty="0">
                <a:solidFill>
                  <a:srgbClr val="990099"/>
                </a:solidFill>
                <a:latin typeface="楷体_GB2312" pitchFamily="49" charset="-122"/>
                <a:ea typeface="楷体_GB2312" pitchFamily="49" charset="-122"/>
                <a:sym typeface="+mn-ea"/>
              </a:rPr>
              <a:t>A</a:t>
            </a:r>
            <a:r>
              <a:rPr lang="zh-CN" altLang="en-US" b="1" dirty="0">
                <a:solidFill>
                  <a:srgbClr val="990099"/>
                </a:solidFill>
                <a:latin typeface="楷体_GB2312" pitchFamily="49" charset="-122"/>
                <a:ea typeface="楷体_GB2312" pitchFamily="49" charset="-122"/>
                <a:sym typeface="+mn-ea"/>
              </a:rPr>
              <a:t>～</a:t>
            </a:r>
            <a:r>
              <a:rPr lang="en-US" altLang="zh-CN" b="1" dirty="0">
                <a:solidFill>
                  <a:srgbClr val="990099"/>
                </a:solidFill>
                <a:latin typeface="楷体_GB2312" pitchFamily="49" charset="-122"/>
                <a:ea typeface="楷体_GB2312" pitchFamily="49" charset="-122"/>
                <a:sym typeface="+mn-ea"/>
              </a:rPr>
              <a:t>Z     </a:t>
            </a:r>
            <a:r>
              <a:rPr lang="zh-CN" altLang="en-US" b="1" dirty="0">
                <a:solidFill>
                  <a:srgbClr val="990099"/>
                </a:solidFill>
                <a:latin typeface="楷体_GB2312" pitchFamily="49" charset="-122"/>
                <a:ea typeface="楷体_GB2312" pitchFamily="49" charset="-122"/>
                <a:sym typeface="+mn-ea"/>
              </a:rPr>
              <a:t>（</a:t>
            </a:r>
            <a:r>
              <a:rPr lang="en-US" altLang="zh-CN" b="1" dirty="0">
                <a:solidFill>
                  <a:srgbClr val="990099"/>
                </a:solidFill>
                <a:latin typeface="楷体_GB2312" pitchFamily="49" charset="-122"/>
                <a:ea typeface="楷体_GB2312" pitchFamily="49" charset="-122"/>
                <a:sym typeface="+mn-ea"/>
              </a:rPr>
              <a:t>2</a:t>
            </a:r>
            <a:r>
              <a:rPr lang="zh-CN" altLang="en-US" b="1" dirty="0">
                <a:solidFill>
                  <a:srgbClr val="990099"/>
                </a:solidFill>
                <a:latin typeface="楷体_GB2312" pitchFamily="49" charset="-122"/>
                <a:ea typeface="楷体_GB2312" pitchFamily="49" charset="-122"/>
                <a:sym typeface="+mn-ea"/>
              </a:rPr>
              <a:t>）小写字母</a:t>
            </a:r>
            <a:r>
              <a:rPr lang="en-US" altLang="zh-CN" b="1" dirty="0">
                <a:solidFill>
                  <a:srgbClr val="990099"/>
                </a:solidFill>
                <a:latin typeface="楷体_GB2312" pitchFamily="49" charset="-122"/>
                <a:ea typeface="楷体_GB2312" pitchFamily="49" charset="-122"/>
                <a:sym typeface="+mn-ea"/>
              </a:rPr>
              <a:t>a </a:t>
            </a:r>
            <a:r>
              <a:rPr lang="zh-CN" altLang="en-US" b="1" dirty="0">
                <a:solidFill>
                  <a:srgbClr val="990099"/>
                </a:solidFill>
                <a:latin typeface="楷体_GB2312" pitchFamily="49" charset="-122"/>
                <a:ea typeface="楷体_GB2312" pitchFamily="49" charset="-122"/>
                <a:sym typeface="+mn-ea"/>
              </a:rPr>
              <a:t>～</a:t>
            </a:r>
            <a:r>
              <a:rPr lang="en-US" altLang="zh-CN" b="1" dirty="0">
                <a:solidFill>
                  <a:srgbClr val="990099"/>
                </a:solidFill>
                <a:latin typeface="楷体_GB2312" pitchFamily="49" charset="-122"/>
                <a:ea typeface="楷体_GB2312" pitchFamily="49" charset="-122"/>
                <a:sym typeface="+mn-ea"/>
              </a:rPr>
              <a:t>z</a:t>
            </a:r>
            <a:endParaRPr lang="en-US" altLang="zh-CN" b="1" dirty="0">
              <a:solidFill>
                <a:srgbClr val="990099"/>
              </a:solidFill>
              <a:latin typeface="楷体_GB2312" pitchFamily="49" charset="-122"/>
              <a:ea typeface="楷体_GB2312" pitchFamily="49" charset="-122"/>
            </a:endParaRPr>
          </a:p>
          <a:p>
            <a:pPr eaLnBrk="1" hangingPunct="1">
              <a:lnSpc>
                <a:spcPct val="110000"/>
              </a:lnSpc>
              <a:buNone/>
            </a:pPr>
            <a:r>
              <a:rPr lang="zh-CN" altLang="en-US" b="1" dirty="0">
                <a:solidFill>
                  <a:srgbClr val="990099"/>
                </a:solidFill>
                <a:latin typeface="楷体_GB2312" pitchFamily="49" charset="-122"/>
                <a:ea typeface="楷体_GB2312" pitchFamily="49" charset="-122"/>
                <a:sym typeface="+mn-ea"/>
              </a:rPr>
              <a:t>（</a:t>
            </a:r>
            <a:r>
              <a:rPr lang="en-US" altLang="zh-CN" b="1" dirty="0">
                <a:solidFill>
                  <a:srgbClr val="990099"/>
                </a:solidFill>
                <a:latin typeface="楷体_GB2312" pitchFamily="49" charset="-122"/>
                <a:ea typeface="楷体_GB2312" pitchFamily="49" charset="-122"/>
                <a:sym typeface="+mn-ea"/>
              </a:rPr>
              <a:t>3</a:t>
            </a:r>
            <a:r>
              <a:rPr lang="zh-CN" altLang="en-US" b="1" dirty="0">
                <a:solidFill>
                  <a:srgbClr val="990099"/>
                </a:solidFill>
                <a:latin typeface="楷体_GB2312" pitchFamily="49" charset="-122"/>
                <a:ea typeface="楷体_GB2312" pitchFamily="49" charset="-122"/>
                <a:sym typeface="+mn-ea"/>
              </a:rPr>
              <a:t>）阿拉伯数字：</a:t>
            </a:r>
            <a:r>
              <a:rPr lang="en-US" altLang="zh-CN" b="1" dirty="0">
                <a:solidFill>
                  <a:srgbClr val="990099"/>
                </a:solidFill>
                <a:latin typeface="楷体_GB2312" pitchFamily="49" charset="-122"/>
                <a:ea typeface="楷体_GB2312" pitchFamily="49" charset="-122"/>
                <a:sym typeface="+mn-ea"/>
              </a:rPr>
              <a:t>0 </a:t>
            </a:r>
            <a:r>
              <a:rPr lang="zh-CN" altLang="en-US" b="1" dirty="0">
                <a:solidFill>
                  <a:srgbClr val="990099"/>
                </a:solidFill>
                <a:latin typeface="楷体_GB2312" pitchFamily="49" charset="-122"/>
                <a:ea typeface="楷体_GB2312" pitchFamily="49" charset="-122"/>
                <a:sym typeface="+mn-ea"/>
              </a:rPr>
              <a:t>～</a:t>
            </a:r>
            <a:r>
              <a:rPr lang="en-US" altLang="zh-CN" b="1" dirty="0">
                <a:solidFill>
                  <a:srgbClr val="990099"/>
                </a:solidFill>
                <a:latin typeface="楷体_GB2312" pitchFamily="49" charset="-122"/>
                <a:ea typeface="楷体_GB2312" pitchFamily="49" charset="-122"/>
                <a:sym typeface="+mn-ea"/>
              </a:rPr>
              <a:t>9  </a:t>
            </a:r>
            <a:r>
              <a:rPr lang="zh-CN" altLang="en-US" b="1" dirty="0">
                <a:solidFill>
                  <a:srgbClr val="990099"/>
                </a:solidFill>
                <a:latin typeface="楷体_GB2312" pitchFamily="49" charset="-122"/>
                <a:ea typeface="楷体_GB2312" pitchFamily="49" charset="-122"/>
                <a:sym typeface="+mn-ea"/>
              </a:rPr>
              <a:t>（</a:t>
            </a:r>
            <a:r>
              <a:rPr lang="en-US" altLang="zh-CN" b="1" dirty="0">
                <a:solidFill>
                  <a:srgbClr val="990099"/>
                </a:solidFill>
                <a:latin typeface="楷体_GB2312" pitchFamily="49" charset="-122"/>
                <a:ea typeface="楷体_GB2312" pitchFamily="49" charset="-122"/>
                <a:sym typeface="+mn-ea"/>
              </a:rPr>
              <a:t>4</a:t>
            </a:r>
            <a:r>
              <a:rPr lang="zh-CN" altLang="en-US" b="1" dirty="0">
                <a:solidFill>
                  <a:srgbClr val="990099"/>
                </a:solidFill>
                <a:latin typeface="楷体_GB2312" pitchFamily="49" charset="-122"/>
                <a:ea typeface="楷体_GB2312" pitchFamily="49" charset="-122"/>
                <a:sym typeface="+mn-ea"/>
              </a:rPr>
              <a:t>）下划线：</a:t>
            </a:r>
            <a:r>
              <a:rPr lang="en-US" altLang="zh-CN" b="1" dirty="0">
                <a:solidFill>
                  <a:srgbClr val="990099"/>
                </a:solidFill>
                <a:latin typeface="楷体_GB2312" pitchFamily="49" charset="-122"/>
                <a:ea typeface="楷体_GB2312" pitchFamily="49" charset="-122"/>
                <a:sym typeface="+mn-ea"/>
              </a:rPr>
              <a:t>_</a:t>
            </a:r>
            <a:endParaRPr lang="en-US" altLang="zh-CN" b="1" dirty="0">
              <a:solidFill>
                <a:srgbClr val="990099"/>
              </a:solidFill>
              <a:latin typeface="楷体_GB2312" pitchFamily="49" charset="-122"/>
              <a:ea typeface="楷体_GB2312" pitchFamily="49" charset="-122"/>
            </a:endParaRPr>
          </a:p>
          <a:p>
            <a:pPr eaLnBrk="1" hangingPunct="1">
              <a:lnSpc>
                <a:spcPct val="110000"/>
              </a:lnSpc>
              <a:buNone/>
            </a:pPr>
            <a:r>
              <a:rPr lang="zh-CN" altLang="en-US" b="1" dirty="0">
                <a:solidFill>
                  <a:srgbClr val="990099"/>
                </a:solidFill>
                <a:latin typeface="楷体_GB2312" pitchFamily="49" charset="-122"/>
                <a:ea typeface="楷体_GB2312" pitchFamily="49" charset="-122"/>
                <a:sym typeface="+mn-ea"/>
              </a:rPr>
              <a:t>（</a:t>
            </a:r>
            <a:r>
              <a:rPr lang="en-US" altLang="zh-CN" b="1" dirty="0">
                <a:solidFill>
                  <a:srgbClr val="990099"/>
                </a:solidFill>
                <a:latin typeface="楷体_GB2312" pitchFamily="49" charset="-122"/>
                <a:ea typeface="楷体_GB2312" pitchFamily="49" charset="-122"/>
                <a:sym typeface="+mn-ea"/>
              </a:rPr>
              <a:t>5</a:t>
            </a:r>
            <a:r>
              <a:rPr lang="zh-CN" altLang="en-US" b="1" dirty="0">
                <a:solidFill>
                  <a:srgbClr val="990099"/>
                </a:solidFill>
                <a:latin typeface="楷体_GB2312" pitchFamily="49" charset="-122"/>
                <a:ea typeface="楷体_GB2312" pitchFamily="49" charset="-122"/>
                <a:sym typeface="+mn-ea"/>
              </a:rPr>
              <a:t>）标点符号和运算符</a:t>
            </a:r>
            <a:endParaRPr lang="zh-CN" altLang="en-US" b="1" dirty="0">
              <a:solidFill>
                <a:srgbClr val="990099"/>
              </a:solidFill>
              <a:latin typeface="楷体_GB2312" pitchFamily="49" charset="-122"/>
              <a:ea typeface="楷体_GB2312" pitchFamily="49" charset="-122"/>
            </a:endParaRPr>
          </a:p>
          <a:p>
            <a:pPr eaLnBrk="1" hangingPunct="1">
              <a:lnSpc>
                <a:spcPct val="90000"/>
              </a:lnSpc>
              <a:buNone/>
            </a:pPr>
            <a:endParaRPr lang="zh-CN" altLang="en-US" b="1" dirty="0">
              <a:solidFill>
                <a:srgbClr val="990099"/>
              </a:solidFill>
              <a:latin typeface="楷体_GB2312" pitchFamily="49" charset="-122"/>
              <a:ea typeface="楷体_GB2312" pitchFamily="49" charset="-122"/>
            </a:endParaRPr>
          </a:p>
          <a:p>
            <a:pPr eaLnBrk="1" hangingPunct="1">
              <a:lnSpc>
                <a:spcPct val="90000"/>
              </a:lnSpc>
              <a:buNone/>
            </a:pPr>
            <a:endParaRPr lang="zh-CN" altLang="en-US"/>
          </a:p>
        </p:txBody>
      </p:sp>
      <p:pic>
        <p:nvPicPr>
          <p:cNvPr id="5124" name="Picture 4" descr="未命名"/>
          <p:cNvPicPr>
            <a:picLocks noChangeAspect="1"/>
          </p:cNvPicPr>
          <p:nvPr>
            <p:custDataLst>
              <p:tags r:id="rId1"/>
            </p:custDataLst>
          </p:nvPr>
        </p:nvPicPr>
        <p:blipFill>
          <a:blip r:embed="rId2"/>
          <a:srcRect b="40741"/>
          <a:stretch>
            <a:fillRect/>
          </a:stretch>
        </p:blipFill>
        <p:spPr>
          <a:xfrm>
            <a:off x="2370455" y="3009265"/>
            <a:ext cx="8528050" cy="2729230"/>
          </a:xfrm>
          <a:prstGeom prst="rect">
            <a:avLst/>
          </a:prstGeom>
          <a:noFill/>
          <a:ln w="9525">
            <a:noFill/>
          </a:ln>
        </p:spPr>
      </p:pic>
    </p:spTree>
  </p:cSld>
  <p:clrMapOvr>
    <a:masterClrMapping/>
  </p:clrMapOvr>
  <p:transition spd="slow">
    <p:push dir="u"/>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2466" name="Rectangle 3"/>
          <p:cNvSpPr>
            <a:spLocks noGrp="1"/>
          </p:cNvSpPr>
          <p:nvPr>
            <p:ph idx="1"/>
          </p:nvPr>
        </p:nvSpPr>
        <p:spPr>
          <a:xfrm>
            <a:off x="1828800" y="1066800"/>
            <a:ext cx="9448800" cy="4989513"/>
          </a:xfrm>
        </p:spPr>
        <p:txBody>
          <a:bodyPr vert="horz" wrap="square" lIns="91440" tIns="45720" rIns="91440" bIns="45720" anchor="t" anchorCtr="0"/>
          <a:p>
            <a:pPr eaLnBrk="1" hangingPunct="1">
              <a:buNone/>
            </a:pPr>
            <a:r>
              <a:rPr lang="en-US" altLang="zh-CN" b="1" dirty="0">
                <a:solidFill>
                  <a:srgbClr val="990099"/>
                </a:solidFill>
                <a:latin typeface="楷体_GB2312" pitchFamily="49" charset="-122"/>
                <a:ea typeface="楷体_GB2312" pitchFamily="49" charset="-122"/>
              </a:rPr>
              <a:t>(4) </a:t>
            </a:r>
            <a:r>
              <a:rPr lang="zh-CN" altLang="en-US" b="1" dirty="0">
                <a:solidFill>
                  <a:srgbClr val="990099"/>
                </a:solidFill>
                <a:latin typeface="楷体_GB2312" pitchFamily="49" charset="-122"/>
                <a:ea typeface="楷体_GB2312" pitchFamily="49" charset="-122"/>
              </a:rPr>
              <a:t>自增、自减运算符</a:t>
            </a:r>
            <a:endParaRPr lang="zh-CN" altLang="en-US" b="1" dirty="0">
              <a:solidFill>
                <a:srgbClr val="990099"/>
              </a:solidFill>
              <a:latin typeface="楷体_GB2312" pitchFamily="49" charset="-122"/>
              <a:ea typeface="楷体_GB2312" pitchFamily="49" charset="-122"/>
            </a:endParaRPr>
          </a:p>
          <a:p>
            <a:pPr eaLnBrk="1" hangingPunct="1">
              <a:buNone/>
            </a:pPr>
            <a:r>
              <a:rPr lang="zh-CN" altLang="en-US" b="1" dirty="0">
                <a:solidFill>
                  <a:srgbClr val="990099"/>
                </a:solidFill>
                <a:latin typeface="楷体_GB2312" pitchFamily="49" charset="-122"/>
                <a:ea typeface="楷体_GB2312" pitchFamily="49" charset="-122"/>
              </a:rPr>
              <a:t>  作用是使变量的值增１或减１</a:t>
            </a:r>
            <a:endParaRPr lang="zh-CN" altLang="en-US" b="1" dirty="0">
              <a:solidFill>
                <a:srgbClr val="990099"/>
              </a:solidFill>
              <a:latin typeface="楷体_GB2312" pitchFamily="49" charset="-122"/>
              <a:ea typeface="楷体_GB2312" pitchFamily="49" charset="-122"/>
            </a:endParaRPr>
          </a:p>
          <a:p>
            <a:pPr eaLnBrk="1" hangingPunct="1">
              <a:buNone/>
            </a:pPr>
            <a:r>
              <a:rPr lang="zh-CN" altLang="en-US" b="1" dirty="0">
                <a:solidFill>
                  <a:srgbClr val="990099"/>
                </a:solidFill>
                <a:latin typeface="楷体_GB2312" pitchFamily="49" charset="-122"/>
                <a:ea typeface="楷体_GB2312" pitchFamily="49" charset="-122"/>
              </a:rPr>
              <a:t>如： </a:t>
            </a:r>
            <a:endParaRPr lang="zh-CN" altLang="en-US" b="1" dirty="0">
              <a:solidFill>
                <a:srgbClr val="990099"/>
              </a:solidFill>
              <a:latin typeface="楷体_GB2312" pitchFamily="49" charset="-122"/>
              <a:ea typeface="楷体_GB2312" pitchFamily="49" charset="-122"/>
            </a:endParaRPr>
          </a:p>
          <a:p>
            <a:pPr eaLnBrk="1" hangingPunct="1"/>
            <a:r>
              <a:rPr lang="en-US" altLang="zh-CN" b="1" dirty="0">
                <a:solidFill>
                  <a:srgbClr val="990099"/>
                </a:solidFill>
                <a:latin typeface="楷体_GB2312" pitchFamily="49" charset="-122"/>
                <a:ea typeface="楷体_GB2312" pitchFamily="49" charset="-122"/>
              </a:rPr>
              <a:t>++i,--i (</a:t>
            </a:r>
            <a:r>
              <a:rPr lang="zh-CN" altLang="en-US" b="1" dirty="0">
                <a:solidFill>
                  <a:srgbClr val="990099"/>
                </a:solidFill>
                <a:latin typeface="楷体_GB2312" pitchFamily="49" charset="-122"/>
                <a:ea typeface="楷体_GB2312" pitchFamily="49" charset="-122"/>
              </a:rPr>
              <a:t>在使用ｉ之前，先使ｉ的值加</a:t>
            </a:r>
            <a:r>
              <a:rPr lang="en-US" altLang="zh-CN" b="1" dirty="0">
                <a:solidFill>
                  <a:srgbClr val="990099"/>
                </a:solidFill>
                <a:latin typeface="楷体_GB2312" pitchFamily="49" charset="-122"/>
                <a:ea typeface="楷体_GB2312" pitchFamily="49" charset="-122"/>
              </a:rPr>
              <a:t>(</a:t>
            </a:r>
            <a:r>
              <a:rPr lang="zh-CN" altLang="en-US" b="1" dirty="0">
                <a:solidFill>
                  <a:srgbClr val="990099"/>
                </a:solidFill>
                <a:latin typeface="楷体_GB2312" pitchFamily="49" charset="-122"/>
                <a:ea typeface="楷体_GB2312" pitchFamily="49" charset="-122"/>
              </a:rPr>
              <a:t>减</a:t>
            </a:r>
            <a:r>
              <a:rPr lang="en-US" altLang="zh-CN" b="1" dirty="0">
                <a:solidFill>
                  <a:srgbClr val="990099"/>
                </a:solidFill>
                <a:latin typeface="楷体_GB2312" pitchFamily="49" charset="-122"/>
                <a:ea typeface="楷体_GB2312" pitchFamily="49" charset="-122"/>
              </a:rPr>
              <a:t>)1)</a:t>
            </a:r>
            <a:endParaRPr lang="en-US" altLang="zh-CN" b="1" dirty="0">
              <a:solidFill>
                <a:srgbClr val="990099"/>
              </a:solidFill>
              <a:latin typeface="楷体_GB2312" pitchFamily="49" charset="-122"/>
              <a:ea typeface="楷体_GB2312" pitchFamily="49" charset="-122"/>
            </a:endParaRPr>
          </a:p>
          <a:p>
            <a:pPr eaLnBrk="1" hangingPunct="1"/>
            <a:r>
              <a:rPr lang="en-US" altLang="zh-CN" b="1" dirty="0">
                <a:solidFill>
                  <a:srgbClr val="990099"/>
                </a:solidFill>
                <a:latin typeface="楷体_GB2312" pitchFamily="49" charset="-122"/>
                <a:ea typeface="楷体_GB2312" pitchFamily="49" charset="-122"/>
              </a:rPr>
              <a:t>i++,i-- (</a:t>
            </a:r>
            <a:r>
              <a:rPr lang="zh-CN" altLang="en-US" b="1" dirty="0">
                <a:solidFill>
                  <a:srgbClr val="990099"/>
                </a:solidFill>
                <a:latin typeface="楷体_GB2312" pitchFamily="49" charset="-122"/>
                <a:ea typeface="楷体_GB2312" pitchFamily="49" charset="-122"/>
              </a:rPr>
              <a:t>在使用ｉ之后，使ｉ的值加</a:t>
            </a:r>
            <a:r>
              <a:rPr lang="en-US" altLang="zh-CN" b="1" dirty="0">
                <a:solidFill>
                  <a:srgbClr val="990099"/>
                </a:solidFill>
                <a:latin typeface="楷体_GB2312" pitchFamily="49" charset="-122"/>
                <a:ea typeface="楷体_GB2312" pitchFamily="49" charset="-122"/>
              </a:rPr>
              <a:t>(</a:t>
            </a:r>
            <a:r>
              <a:rPr lang="zh-CN" altLang="en-US" b="1" dirty="0">
                <a:solidFill>
                  <a:srgbClr val="990099"/>
                </a:solidFill>
                <a:latin typeface="楷体_GB2312" pitchFamily="49" charset="-122"/>
                <a:ea typeface="楷体_GB2312" pitchFamily="49" charset="-122"/>
              </a:rPr>
              <a:t>减</a:t>
            </a:r>
            <a:r>
              <a:rPr lang="en-US" altLang="zh-CN" b="1" dirty="0">
                <a:solidFill>
                  <a:srgbClr val="990099"/>
                </a:solidFill>
                <a:latin typeface="楷体_GB2312" pitchFamily="49" charset="-122"/>
                <a:ea typeface="楷体_GB2312" pitchFamily="49" charset="-122"/>
              </a:rPr>
              <a:t>)1)</a:t>
            </a:r>
            <a:endParaRPr lang="en-US" altLang="zh-CN" b="1" dirty="0">
              <a:solidFill>
                <a:srgbClr val="990099"/>
              </a:solidFill>
              <a:latin typeface="楷体_GB2312" pitchFamily="49" charset="-122"/>
              <a:ea typeface="楷体_GB2312" pitchFamily="49" charset="-122"/>
            </a:endParaRPr>
          </a:p>
          <a:p>
            <a:pPr eaLnBrk="1" hangingPunct="1"/>
            <a:endParaRPr lang="en-US" altLang="zh-CN" b="1" dirty="0">
              <a:solidFill>
                <a:srgbClr val="990099"/>
              </a:solidFill>
              <a:latin typeface="楷体_GB2312" pitchFamily="49" charset="-122"/>
              <a:ea typeface="楷体_GB2312" pitchFamily="49" charset="-122"/>
            </a:endParaRPr>
          </a:p>
        </p:txBody>
      </p:sp>
    </p:spTree>
  </p:cSld>
  <p:clrMapOvr>
    <a:masterClrMapping/>
  </p:clrMapOvr>
  <p:transition spd="slow">
    <p:push dir="u"/>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6323" name="Rectangle 3"/>
          <p:cNvSpPr>
            <a:spLocks noGrp="1"/>
          </p:cNvSpPr>
          <p:nvPr>
            <p:ph idx="1"/>
          </p:nvPr>
        </p:nvSpPr>
        <p:spPr>
          <a:xfrm>
            <a:off x="1828800" y="304800"/>
            <a:ext cx="8458200" cy="5943600"/>
          </a:xfrm>
        </p:spPr>
        <p:txBody>
          <a:bodyPr vert="horz" wrap="square" lIns="91440" tIns="45720" rIns="91440" bIns="45720" anchor="t" anchorCtr="0">
            <a:normAutofit lnSpcReduction="10000"/>
          </a:bodyPr>
          <a:p>
            <a:pPr marL="0" indent="0" eaLnBrk="1" hangingPunct="1">
              <a:lnSpc>
                <a:spcPct val="90000"/>
              </a:lnSpc>
              <a:buNone/>
            </a:pPr>
            <a:endParaRPr lang="en-US" altLang="zh-CN" sz="2400" b="1" dirty="0">
              <a:solidFill>
                <a:srgbClr val="990099"/>
              </a:solidFill>
              <a:latin typeface="楷体_GB2312" pitchFamily="49" charset="-122"/>
              <a:ea typeface="楷体_GB2312" pitchFamily="49" charset="-122"/>
            </a:endParaRPr>
          </a:p>
          <a:p>
            <a:pPr marL="0" indent="0" eaLnBrk="1" hangingPunct="1">
              <a:lnSpc>
                <a:spcPct val="90000"/>
              </a:lnSpc>
              <a:buNone/>
            </a:pPr>
            <a:r>
              <a:rPr lang="en-US" altLang="zh-CN" sz="2400" b="1" dirty="0">
                <a:solidFill>
                  <a:srgbClr val="990099"/>
                </a:solidFill>
                <a:latin typeface="楷体_GB2312" pitchFamily="49" charset="-122"/>
                <a:ea typeface="楷体_GB2312" pitchFamily="49" charset="-122"/>
              </a:rPr>
              <a:t>i++</a:t>
            </a:r>
            <a:r>
              <a:rPr lang="zh-CN" altLang="en-US" sz="2400" b="1" dirty="0">
                <a:solidFill>
                  <a:srgbClr val="990099"/>
                </a:solidFill>
                <a:latin typeface="楷体_GB2312" pitchFamily="49" charset="-122"/>
                <a:ea typeface="楷体_GB2312" pitchFamily="49" charset="-122"/>
              </a:rPr>
              <a:t>与</a:t>
            </a:r>
            <a:r>
              <a:rPr lang="en-US" altLang="zh-CN" sz="2400" b="1" dirty="0">
                <a:solidFill>
                  <a:srgbClr val="990099"/>
                </a:solidFill>
                <a:latin typeface="楷体_GB2312" pitchFamily="49" charset="-122"/>
                <a:ea typeface="楷体_GB2312" pitchFamily="49" charset="-122"/>
              </a:rPr>
              <a:t>++i</a:t>
            </a:r>
            <a:r>
              <a:rPr lang="zh-CN" altLang="en-US" sz="2400" b="1" dirty="0">
                <a:solidFill>
                  <a:srgbClr val="990099"/>
                </a:solidFill>
                <a:latin typeface="楷体_GB2312" pitchFamily="49" charset="-122"/>
                <a:ea typeface="楷体_GB2312" pitchFamily="49" charset="-122"/>
              </a:rPr>
              <a:t>的区别：</a:t>
            </a:r>
            <a:endParaRPr lang="zh-CN" altLang="en-US" sz="2400" b="1" dirty="0">
              <a:solidFill>
                <a:srgbClr val="990099"/>
              </a:solidFill>
              <a:latin typeface="楷体_GB2312" pitchFamily="49" charset="-122"/>
              <a:ea typeface="楷体_GB2312" pitchFamily="49" charset="-122"/>
            </a:endParaRPr>
          </a:p>
          <a:p>
            <a:pPr marL="0" indent="0" eaLnBrk="1" hangingPunct="1">
              <a:lnSpc>
                <a:spcPct val="90000"/>
              </a:lnSpc>
              <a:buNone/>
            </a:pPr>
            <a:r>
              <a:rPr lang="zh-CN" altLang="en-US" sz="2400" b="1" dirty="0">
                <a:solidFill>
                  <a:srgbClr val="990099"/>
                </a:solidFill>
                <a:latin typeface="楷体_GB2312" pitchFamily="49" charset="-122"/>
                <a:ea typeface="楷体_GB2312" pitchFamily="49" charset="-122"/>
              </a:rPr>
              <a:t>  ＋＋ｉ是先执行ｉ＝ｉ＋１后，再使用ｉ的值；</a:t>
            </a:r>
            <a:endParaRPr lang="zh-CN" altLang="en-US" sz="2400" b="1" dirty="0">
              <a:solidFill>
                <a:srgbClr val="990099"/>
              </a:solidFill>
              <a:latin typeface="楷体_GB2312" pitchFamily="49" charset="-122"/>
              <a:ea typeface="楷体_GB2312" pitchFamily="49" charset="-122"/>
            </a:endParaRPr>
          </a:p>
          <a:p>
            <a:pPr marL="0" indent="0" eaLnBrk="1" hangingPunct="1">
              <a:lnSpc>
                <a:spcPct val="90000"/>
              </a:lnSpc>
              <a:buNone/>
            </a:pPr>
            <a:r>
              <a:rPr lang="zh-CN" altLang="en-US" sz="2400" b="1" dirty="0">
                <a:solidFill>
                  <a:srgbClr val="990099"/>
                </a:solidFill>
                <a:latin typeface="楷体_GB2312" pitchFamily="49" charset="-122"/>
                <a:ea typeface="楷体_GB2312" pitchFamily="49" charset="-122"/>
              </a:rPr>
              <a:t>  ｉ＋＋是先使用ｉ的值后，再执行ｉ＝ｉ＋１。</a:t>
            </a:r>
            <a:endParaRPr lang="zh-CN" altLang="en-US" sz="2400" b="1" dirty="0">
              <a:solidFill>
                <a:srgbClr val="990099"/>
              </a:solidFill>
              <a:latin typeface="楷体_GB2312" pitchFamily="49" charset="-122"/>
              <a:ea typeface="楷体_GB2312" pitchFamily="49" charset="-122"/>
            </a:endParaRPr>
          </a:p>
          <a:p>
            <a:pPr marL="0" indent="0" eaLnBrk="1" hangingPunct="1">
              <a:lnSpc>
                <a:spcPct val="90000"/>
              </a:lnSpc>
              <a:buNone/>
            </a:pPr>
            <a:r>
              <a:rPr lang="zh-CN" altLang="en-US" sz="2400" b="1" dirty="0">
                <a:solidFill>
                  <a:srgbClr val="990099"/>
                </a:solidFill>
                <a:latin typeface="楷体_GB2312" pitchFamily="49" charset="-122"/>
                <a:ea typeface="楷体_GB2312" pitchFamily="49" charset="-122"/>
              </a:rPr>
              <a:t>例</a:t>
            </a:r>
            <a:r>
              <a:rPr lang="en-US" altLang="zh-CN" sz="2400" b="1" dirty="0">
                <a:solidFill>
                  <a:srgbClr val="990099"/>
                </a:solidFill>
                <a:latin typeface="楷体_GB2312" pitchFamily="49" charset="-122"/>
                <a:ea typeface="楷体_GB2312" pitchFamily="49" charset="-122"/>
              </a:rPr>
              <a:t>2.9</a:t>
            </a:r>
            <a:r>
              <a:rPr lang="zh-CN" altLang="en-US" sz="2400" b="1" dirty="0">
                <a:solidFill>
                  <a:srgbClr val="990099"/>
                </a:solidFill>
                <a:latin typeface="楷体_GB2312" pitchFamily="49" charset="-122"/>
                <a:ea typeface="楷体_GB2312" pitchFamily="49" charset="-122"/>
              </a:rPr>
              <a:t>：</a:t>
            </a:r>
            <a:endParaRPr lang="zh-CN" altLang="en-US" sz="2400" b="1" dirty="0">
              <a:solidFill>
                <a:srgbClr val="990099"/>
              </a:solidFill>
              <a:latin typeface="楷体_GB2312" pitchFamily="49" charset="-122"/>
              <a:ea typeface="楷体_GB2312" pitchFamily="49" charset="-122"/>
            </a:endParaRPr>
          </a:p>
          <a:p>
            <a:pPr marL="0" indent="0" eaLnBrk="1" hangingPunct="1">
              <a:lnSpc>
                <a:spcPct val="90000"/>
              </a:lnSpc>
              <a:buNone/>
            </a:pPr>
            <a:r>
              <a:rPr lang="zh-CN" altLang="en-US" sz="2400" b="1" dirty="0">
                <a:solidFill>
                  <a:srgbClr val="990099"/>
                </a:solidFill>
                <a:latin typeface="楷体_GB2312" pitchFamily="49" charset="-122"/>
                <a:ea typeface="楷体_GB2312" pitchFamily="49" charset="-122"/>
              </a:rPr>
              <a:t>  </a:t>
            </a:r>
            <a:r>
              <a:rPr lang="en-US" altLang="zh-CN" sz="2400" b="1" dirty="0">
                <a:solidFill>
                  <a:srgbClr val="990099"/>
                </a:solidFill>
                <a:latin typeface="楷体_GB2312" pitchFamily="49" charset="-122"/>
                <a:ea typeface="楷体_GB2312" pitchFamily="49" charset="-122"/>
              </a:rPr>
              <a:t>#include &lt;stdio.h&gt;</a:t>
            </a:r>
            <a:endParaRPr lang="en-US" altLang="zh-CN" sz="2400" b="1" dirty="0">
              <a:solidFill>
                <a:srgbClr val="990099"/>
              </a:solidFill>
              <a:latin typeface="楷体_GB2312" pitchFamily="49" charset="-122"/>
              <a:ea typeface="楷体_GB2312" pitchFamily="49" charset="-122"/>
            </a:endParaRPr>
          </a:p>
          <a:p>
            <a:pPr marL="0" indent="0" eaLnBrk="1" hangingPunct="1">
              <a:lnSpc>
                <a:spcPct val="90000"/>
              </a:lnSpc>
              <a:buNone/>
            </a:pPr>
            <a:r>
              <a:rPr lang="en-US" altLang="zh-CN" sz="2400" b="1" dirty="0">
                <a:solidFill>
                  <a:srgbClr val="990099"/>
                </a:solidFill>
                <a:latin typeface="楷体_GB2312" pitchFamily="49" charset="-122"/>
                <a:ea typeface="楷体_GB2312" pitchFamily="49" charset="-122"/>
              </a:rPr>
              <a:t>  void main()</a:t>
            </a:r>
            <a:endParaRPr lang="en-US" altLang="zh-CN" sz="2400" b="1" dirty="0">
              <a:solidFill>
                <a:srgbClr val="990099"/>
              </a:solidFill>
              <a:latin typeface="楷体_GB2312" pitchFamily="49" charset="-122"/>
              <a:ea typeface="楷体_GB2312" pitchFamily="49" charset="-122"/>
            </a:endParaRPr>
          </a:p>
          <a:p>
            <a:pPr marL="0" indent="0" eaLnBrk="1" hangingPunct="1">
              <a:lnSpc>
                <a:spcPct val="90000"/>
              </a:lnSpc>
              <a:buNone/>
            </a:pPr>
            <a:r>
              <a:rPr lang="en-US" altLang="zh-CN" sz="2400" b="1" dirty="0">
                <a:solidFill>
                  <a:srgbClr val="990099"/>
                </a:solidFill>
                <a:latin typeface="楷体_GB2312" pitchFamily="49" charset="-122"/>
                <a:ea typeface="楷体_GB2312" pitchFamily="49" charset="-122"/>
              </a:rPr>
              <a:t>{  int i=0,j;</a:t>
            </a:r>
            <a:endParaRPr lang="en-US" altLang="zh-CN" sz="2400" b="1" dirty="0">
              <a:solidFill>
                <a:srgbClr val="990099"/>
              </a:solidFill>
              <a:latin typeface="楷体_GB2312" pitchFamily="49" charset="-122"/>
              <a:ea typeface="楷体_GB2312" pitchFamily="49" charset="-122"/>
            </a:endParaRPr>
          </a:p>
          <a:p>
            <a:pPr marL="0" indent="0" eaLnBrk="1" hangingPunct="1">
              <a:lnSpc>
                <a:spcPct val="90000"/>
              </a:lnSpc>
              <a:buNone/>
            </a:pPr>
            <a:r>
              <a:rPr lang="en-US" altLang="zh-CN" sz="2400" b="1" dirty="0">
                <a:solidFill>
                  <a:srgbClr val="990099"/>
                </a:solidFill>
                <a:latin typeface="楷体_GB2312" pitchFamily="49" charset="-122"/>
                <a:ea typeface="楷体_GB2312" pitchFamily="49" charset="-122"/>
              </a:rPr>
              <a:t>   j=i++;</a:t>
            </a:r>
            <a:endParaRPr lang="en-US" altLang="zh-CN" sz="2400" b="1" dirty="0">
              <a:solidFill>
                <a:srgbClr val="990099"/>
              </a:solidFill>
              <a:latin typeface="楷体_GB2312" pitchFamily="49" charset="-122"/>
              <a:ea typeface="楷体_GB2312" pitchFamily="49" charset="-122"/>
            </a:endParaRPr>
          </a:p>
          <a:p>
            <a:pPr marL="0" indent="0" eaLnBrk="1" hangingPunct="1">
              <a:lnSpc>
                <a:spcPct val="90000"/>
              </a:lnSpc>
              <a:buNone/>
            </a:pPr>
            <a:r>
              <a:rPr lang="en-US" altLang="zh-CN" sz="2400" b="1" dirty="0">
                <a:solidFill>
                  <a:srgbClr val="990099"/>
                </a:solidFill>
                <a:latin typeface="楷体_GB2312" pitchFamily="49" charset="-122"/>
                <a:ea typeface="楷体_GB2312" pitchFamily="49" charset="-122"/>
              </a:rPr>
              <a:t>   printf(</a:t>
            </a:r>
            <a:r>
              <a:rPr lang="en-US" altLang="zh-CN" sz="2400" b="1" dirty="0">
                <a:solidFill>
                  <a:srgbClr val="990099"/>
                </a:solidFill>
                <a:latin typeface="Arial" panose="020B0604020202020204" pitchFamily="34" charset="0"/>
                <a:ea typeface="楷体_GB2312" pitchFamily="49" charset="-122"/>
              </a:rPr>
              <a:t>“</a:t>
            </a:r>
            <a:r>
              <a:rPr lang="en-US" altLang="zh-CN" sz="2400" b="1" dirty="0">
                <a:solidFill>
                  <a:srgbClr val="990099"/>
                </a:solidFill>
                <a:latin typeface="楷体_GB2312" pitchFamily="49" charset="-122"/>
                <a:ea typeface="楷体_GB2312" pitchFamily="49" charset="-122"/>
              </a:rPr>
              <a:t>%d %d\n</a:t>
            </a:r>
            <a:r>
              <a:rPr lang="en-US" altLang="zh-CN" sz="2400" b="1" dirty="0">
                <a:solidFill>
                  <a:srgbClr val="990099"/>
                </a:solidFill>
                <a:latin typeface="Arial" panose="020B0604020202020204" pitchFamily="34" charset="0"/>
                <a:ea typeface="楷体_GB2312" pitchFamily="49" charset="-122"/>
              </a:rPr>
              <a:t>”</a:t>
            </a:r>
            <a:r>
              <a:rPr lang="en-US" altLang="zh-CN" sz="2400" b="1" dirty="0">
                <a:solidFill>
                  <a:srgbClr val="990099"/>
                </a:solidFill>
                <a:latin typeface="楷体_GB2312" pitchFamily="49" charset="-122"/>
                <a:ea typeface="楷体_GB2312" pitchFamily="49" charset="-122"/>
              </a:rPr>
              <a:t>,i,j);</a:t>
            </a:r>
            <a:endParaRPr lang="en-US" altLang="zh-CN" sz="2400" b="1" dirty="0">
              <a:solidFill>
                <a:srgbClr val="990099"/>
              </a:solidFill>
              <a:latin typeface="楷体_GB2312" pitchFamily="49" charset="-122"/>
              <a:ea typeface="楷体_GB2312" pitchFamily="49" charset="-122"/>
            </a:endParaRPr>
          </a:p>
          <a:p>
            <a:pPr marL="0" indent="0" eaLnBrk="1" hangingPunct="1">
              <a:lnSpc>
                <a:spcPct val="90000"/>
              </a:lnSpc>
              <a:buNone/>
            </a:pPr>
            <a:r>
              <a:rPr lang="en-US" altLang="zh-CN" sz="2400" b="1" dirty="0">
                <a:solidFill>
                  <a:srgbClr val="990099"/>
                </a:solidFill>
                <a:latin typeface="楷体_GB2312" pitchFamily="49" charset="-122"/>
                <a:ea typeface="楷体_GB2312" pitchFamily="49" charset="-122"/>
              </a:rPr>
              <a:t>   i=0;</a:t>
            </a:r>
            <a:endParaRPr lang="en-US" altLang="zh-CN" sz="2400" b="1" dirty="0">
              <a:solidFill>
                <a:srgbClr val="990099"/>
              </a:solidFill>
              <a:latin typeface="楷体_GB2312" pitchFamily="49" charset="-122"/>
              <a:ea typeface="楷体_GB2312" pitchFamily="49" charset="-122"/>
            </a:endParaRPr>
          </a:p>
          <a:p>
            <a:pPr marL="0" indent="0" eaLnBrk="1" hangingPunct="1">
              <a:lnSpc>
                <a:spcPct val="90000"/>
              </a:lnSpc>
              <a:buNone/>
            </a:pPr>
            <a:r>
              <a:rPr lang="en-US" altLang="zh-CN" sz="2400" b="1" dirty="0">
                <a:solidFill>
                  <a:srgbClr val="990099"/>
                </a:solidFill>
                <a:latin typeface="楷体_GB2312" pitchFamily="49" charset="-122"/>
                <a:ea typeface="楷体_GB2312" pitchFamily="49" charset="-122"/>
              </a:rPr>
              <a:t>   j=++i;</a:t>
            </a:r>
            <a:endParaRPr lang="en-US" altLang="zh-CN" sz="2400" b="1" dirty="0">
              <a:solidFill>
                <a:srgbClr val="990099"/>
              </a:solidFill>
              <a:latin typeface="楷体_GB2312" pitchFamily="49" charset="-122"/>
              <a:ea typeface="楷体_GB2312" pitchFamily="49" charset="-122"/>
            </a:endParaRPr>
          </a:p>
          <a:p>
            <a:pPr marL="0" indent="0" eaLnBrk="1" hangingPunct="1">
              <a:lnSpc>
                <a:spcPct val="90000"/>
              </a:lnSpc>
              <a:buNone/>
            </a:pPr>
            <a:r>
              <a:rPr lang="en-US" altLang="zh-CN" sz="2400" b="1" dirty="0">
                <a:solidFill>
                  <a:srgbClr val="990099"/>
                </a:solidFill>
                <a:latin typeface="楷体_GB2312" pitchFamily="49" charset="-122"/>
                <a:ea typeface="楷体_GB2312" pitchFamily="49" charset="-122"/>
              </a:rPr>
              <a:t>   printf(</a:t>
            </a:r>
            <a:r>
              <a:rPr lang="en-US" altLang="zh-CN" sz="2400" b="1" dirty="0">
                <a:solidFill>
                  <a:srgbClr val="990099"/>
                </a:solidFill>
                <a:latin typeface="Arial" panose="020B0604020202020204" pitchFamily="34" charset="0"/>
                <a:ea typeface="楷体_GB2312" pitchFamily="49" charset="-122"/>
              </a:rPr>
              <a:t>“</a:t>
            </a:r>
            <a:r>
              <a:rPr lang="en-US" altLang="zh-CN" sz="2400" b="1" dirty="0">
                <a:solidFill>
                  <a:srgbClr val="990099"/>
                </a:solidFill>
                <a:latin typeface="楷体_GB2312" pitchFamily="49" charset="-122"/>
                <a:ea typeface="楷体_GB2312" pitchFamily="49" charset="-122"/>
              </a:rPr>
              <a:t>%d %d\n</a:t>
            </a:r>
            <a:r>
              <a:rPr lang="en-US" altLang="zh-CN" sz="2400" b="1" dirty="0">
                <a:solidFill>
                  <a:srgbClr val="990099"/>
                </a:solidFill>
                <a:latin typeface="Arial" panose="020B0604020202020204" pitchFamily="34" charset="0"/>
                <a:ea typeface="楷体_GB2312" pitchFamily="49" charset="-122"/>
              </a:rPr>
              <a:t>”</a:t>
            </a:r>
            <a:r>
              <a:rPr lang="en-US" altLang="zh-CN" sz="2400" b="1" dirty="0">
                <a:solidFill>
                  <a:srgbClr val="990099"/>
                </a:solidFill>
                <a:latin typeface="楷体_GB2312" pitchFamily="49" charset="-122"/>
                <a:ea typeface="楷体_GB2312" pitchFamily="49" charset="-122"/>
              </a:rPr>
              <a:t>,i,j);</a:t>
            </a:r>
            <a:endParaRPr lang="en-US" altLang="zh-CN" sz="2400" b="1" dirty="0">
              <a:solidFill>
                <a:srgbClr val="990099"/>
              </a:solidFill>
              <a:latin typeface="楷体_GB2312" pitchFamily="49" charset="-122"/>
              <a:ea typeface="楷体_GB2312" pitchFamily="49" charset="-122"/>
            </a:endParaRPr>
          </a:p>
          <a:p>
            <a:pPr marL="0" indent="0" eaLnBrk="1" hangingPunct="1">
              <a:lnSpc>
                <a:spcPct val="90000"/>
              </a:lnSpc>
              <a:buNone/>
            </a:pPr>
            <a:r>
              <a:rPr lang="en-US" altLang="zh-CN" sz="2400" b="1" dirty="0">
                <a:solidFill>
                  <a:srgbClr val="990099"/>
                </a:solidFill>
                <a:latin typeface="楷体_GB2312" pitchFamily="49" charset="-122"/>
                <a:ea typeface="楷体_GB2312" pitchFamily="49" charset="-122"/>
              </a:rPr>
              <a:t> }</a:t>
            </a:r>
            <a:endParaRPr lang="en-US" altLang="zh-CN" sz="2400" b="1" dirty="0">
              <a:solidFill>
                <a:srgbClr val="990099"/>
              </a:solidFill>
              <a:latin typeface="楷体_GB2312" pitchFamily="49" charset="-122"/>
              <a:ea typeface="楷体_GB2312" pitchFamily="49" charset="-122"/>
            </a:endParaRPr>
          </a:p>
        </p:txBody>
      </p:sp>
      <p:sp>
        <p:nvSpPr>
          <p:cNvPr id="56324" name="Text Box 4"/>
          <p:cNvSpPr txBox="1"/>
          <p:nvPr/>
        </p:nvSpPr>
        <p:spPr>
          <a:xfrm>
            <a:off x="6019800" y="4800600"/>
            <a:ext cx="4191000" cy="521970"/>
          </a:xfrm>
          <a:prstGeom prst="rect">
            <a:avLst/>
          </a:prstGeom>
          <a:noFill/>
          <a:ln w="9525">
            <a:noFill/>
          </a:ln>
        </p:spPr>
        <p:txBody>
          <a:bodyPr>
            <a:spAutoFit/>
          </a:bodyPr>
          <a:p>
            <a:pPr>
              <a:spcBef>
                <a:spcPct val="50000"/>
              </a:spcBef>
            </a:pPr>
            <a:r>
              <a:rPr lang="zh-CN" altLang="en-US" sz="2800" b="1" dirty="0">
                <a:solidFill>
                  <a:srgbClr val="000000"/>
                </a:solidFill>
                <a:latin typeface="楷体_GB2312" pitchFamily="49" charset="-122"/>
                <a:ea typeface="楷体_GB2312" pitchFamily="49" charset="-122"/>
              </a:rPr>
              <a:t>区分：</a:t>
            </a:r>
            <a:r>
              <a:rPr lang="en-US" altLang="zh-CN" sz="2800" b="1" dirty="0">
                <a:solidFill>
                  <a:srgbClr val="000000"/>
                </a:solidFill>
                <a:latin typeface="楷体_GB2312" pitchFamily="49" charset="-122"/>
                <a:ea typeface="楷体_GB2312" pitchFamily="49" charset="-122"/>
              </a:rPr>
              <a:t>j=i+1;   j=++i;</a:t>
            </a:r>
            <a:endParaRPr lang="en-US" altLang="zh-CN" sz="2800" b="1" dirty="0">
              <a:solidFill>
                <a:srgbClr val="000000"/>
              </a:solidFill>
              <a:latin typeface="楷体_GB2312" pitchFamily="49" charset="-122"/>
              <a:ea typeface="楷体_GB2312" pitchFamily="49" charset="-122"/>
            </a:endParaRPr>
          </a:p>
        </p:txBody>
      </p:sp>
      <p:sp>
        <p:nvSpPr>
          <p:cNvPr id="56325" name="Text Box 5"/>
          <p:cNvSpPr txBox="1"/>
          <p:nvPr/>
        </p:nvSpPr>
        <p:spPr>
          <a:xfrm>
            <a:off x="7162800" y="3505200"/>
            <a:ext cx="914400" cy="783590"/>
          </a:xfrm>
          <a:prstGeom prst="rect">
            <a:avLst/>
          </a:prstGeom>
          <a:solidFill>
            <a:srgbClr val="000000"/>
          </a:solidFill>
          <a:ln w="9525">
            <a:noFill/>
          </a:ln>
        </p:spPr>
        <p:txBody>
          <a:bodyPr>
            <a:spAutoFit/>
          </a:bodyPr>
          <a:p>
            <a:pPr marL="342900" indent="-342900">
              <a:spcBef>
                <a:spcPct val="50000"/>
              </a:spcBef>
              <a:buAutoNum type="arabicPlain"/>
            </a:pPr>
            <a:r>
              <a:rPr lang="en-US" altLang="zh-CN" dirty="0">
                <a:solidFill>
                  <a:schemeClr val="bg1"/>
                </a:solidFill>
                <a:latin typeface="Verdana" panose="020B0604030504040204" pitchFamily="34" charset="0"/>
              </a:rPr>
              <a:t>0</a:t>
            </a:r>
            <a:endParaRPr lang="en-US" altLang="zh-CN" dirty="0">
              <a:solidFill>
                <a:schemeClr val="bg1"/>
              </a:solidFill>
              <a:latin typeface="Verdana" panose="020B0604030504040204" pitchFamily="34" charset="0"/>
            </a:endParaRPr>
          </a:p>
          <a:p>
            <a:pPr marL="342900" indent="-342900">
              <a:spcBef>
                <a:spcPct val="50000"/>
              </a:spcBef>
              <a:buNone/>
            </a:pPr>
            <a:r>
              <a:rPr lang="en-US" altLang="zh-CN" dirty="0">
                <a:solidFill>
                  <a:schemeClr val="bg1"/>
                </a:solidFill>
                <a:latin typeface="Verdana" panose="020B0604030504040204" pitchFamily="34" charset="0"/>
              </a:rPr>
              <a:t>1  1</a:t>
            </a:r>
            <a:endParaRPr lang="en-US" altLang="zh-CN" dirty="0">
              <a:solidFill>
                <a:schemeClr val="bg1"/>
              </a:solidFill>
              <a:latin typeface="Verdana" panose="020B0604030504040204" pitchFamily="34" charset="0"/>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6323">
                                            <p:txEl>
                                              <p:charRg st="61" end="67"/>
                                            </p:txEl>
                                          </p:spTgt>
                                        </p:tgtEl>
                                        <p:attrNameLst>
                                          <p:attrName>style.visibility</p:attrName>
                                        </p:attrNameLst>
                                      </p:cBhvr>
                                      <p:to>
                                        <p:strVal val="visible"/>
                                      </p:to>
                                    </p:set>
                                    <p:anim calcmode="lin" valueType="num">
                                      <p:cBhvr additive="base">
                                        <p:cTn id="7" dur="500" fill="hold"/>
                                        <p:tgtEl>
                                          <p:spTgt spid="56323">
                                            <p:txEl>
                                              <p:charRg st="61" end="67"/>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6323">
                                            <p:txEl>
                                              <p:charRg st="61" end="67"/>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56323">
                                            <p:txEl>
                                              <p:charRg st="67" end="88"/>
                                            </p:txEl>
                                          </p:spTgt>
                                        </p:tgtEl>
                                        <p:attrNameLst>
                                          <p:attrName>style.visibility</p:attrName>
                                        </p:attrNameLst>
                                      </p:cBhvr>
                                      <p:to>
                                        <p:strVal val="visible"/>
                                      </p:to>
                                    </p:set>
                                    <p:anim calcmode="lin" valueType="num">
                                      <p:cBhvr additive="base">
                                        <p:cTn id="11" dur="500" fill="hold"/>
                                        <p:tgtEl>
                                          <p:spTgt spid="56323">
                                            <p:txEl>
                                              <p:charRg st="67" end="88"/>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56323">
                                            <p:txEl>
                                              <p:charRg st="67" end="88"/>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56323">
                                            <p:txEl>
                                              <p:charRg st="88" end="102"/>
                                            </p:txEl>
                                          </p:spTgt>
                                        </p:tgtEl>
                                        <p:attrNameLst>
                                          <p:attrName>style.visibility</p:attrName>
                                        </p:attrNameLst>
                                      </p:cBhvr>
                                      <p:to>
                                        <p:strVal val="visible"/>
                                      </p:to>
                                    </p:set>
                                    <p:anim calcmode="lin" valueType="num">
                                      <p:cBhvr additive="base">
                                        <p:cTn id="15" dur="500" fill="hold"/>
                                        <p:tgtEl>
                                          <p:spTgt spid="56323">
                                            <p:txEl>
                                              <p:charRg st="88" end="10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56323">
                                            <p:txEl>
                                              <p:charRg st="88" end="102"/>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56323">
                                            <p:txEl>
                                              <p:charRg st="102" end="116"/>
                                            </p:txEl>
                                          </p:spTgt>
                                        </p:tgtEl>
                                        <p:attrNameLst>
                                          <p:attrName>style.visibility</p:attrName>
                                        </p:attrNameLst>
                                      </p:cBhvr>
                                      <p:to>
                                        <p:strVal val="visible"/>
                                      </p:to>
                                    </p:set>
                                    <p:anim calcmode="lin" valueType="num">
                                      <p:cBhvr additive="base">
                                        <p:cTn id="19" dur="500" fill="hold"/>
                                        <p:tgtEl>
                                          <p:spTgt spid="56323">
                                            <p:txEl>
                                              <p:charRg st="102" end="116"/>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56323">
                                            <p:txEl>
                                              <p:charRg st="102" end="116"/>
                                            </p:txEl>
                                          </p:spTgt>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56323">
                                            <p:txEl>
                                              <p:charRg st="116" end="126"/>
                                            </p:txEl>
                                          </p:spTgt>
                                        </p:tgtEl>
                                        <p:attrNameLst>
                                          <p:attrName>style.visibility</p:attrName>
                                        </p:attrNameLst>
                                      </p:cBhvr>
                                      <p:to>
                                        <p:strVal val="visible"/>
                                      </p:to>
                                    </p:set>
                                    <p:anim calcmode="lin" valueType="num">
                                      <p:cBhvr additive="base">
                                        <p:cTn id="23" dur="500" fill="hold"/>
                                        <p:tgtEl>
                                          <p:spTgt spid="56323">
                                            <p:txEl>
                                              <p:charRg st="116" end="126"/>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56323">
                                            <p:txEl>
                                              <p:charRg st="116" end="126"/>
                                            </p:txEl>
                                          </p:spTgt>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56323">
                                            <p:txEl>
                                              <p:charRg st="126" end="152"/>
                                            </p:txEl>
                                          </p:spTgt>
                                        </p:tgtEl>
                                        <p:attrNameLst>
                                          <p:attrName>style.visibility</p:attrName>
                                        </p:attrNameLst>
                                      </p:cBhvr>
                                      <p:to>
                                        <p:strVal val="visible"/>
                                      </p:to>
                                    </p:set>
                                    <p:anim calcmode="lin" valueType="num">
                                      <p:cBhvr additive="base">
                                        <p:cTn id="27" dur="500" fill="hold"/>
                                        <p:tgtEl>
                                          <p:spTgt spid="56323">
                                            <p:txEl>
                                              <p:charRg st="126" end="152"/>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56323">
                                            <p:txEl>
                                              <p:charRg st="126" end="152"/>
                                            </p:txEl>
                                          </p:spTgt>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56323">
                                            <p:txEl>
                                              <p:charRg st="152" end="160"/>
                                            </p:txEl>
                                          </p:spTgt>
                                        </p:tgtEl>
                                        <p:attrNameLst>
                                          <p:attrName>style.visibility</p:attrName>
                                        </p:attrNameLst>
                                      </p:cBhvr>
                                      <p:to>
                                        <p:strVal val="visible"/>
                                      </p:to>
                                    </p:set>
                                    <p:anim calcmode="lin" valueType="num">
                                      <p:cBhvr additive="base">
                                        <p:cTn id="31" dur="500" fill="hold"/>
                                        <p:tgtEl>
                                          <p:spTgt spid="56323">
                                            <p:txEl>
                                              <p:charRg st="152" end="160"/>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56323">
                                            <p:txEl>
                                              <p:charRg st="152" end="160"/>
                                            </p:txEl>
                                          </p:spTgt>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56323">
                                            <p:txEl>
                                              <p:charRg st="160" end="170"/>
                                            </p:txEl>
                                          </p:spTgt>
                                        </p:tgtEl>
                                        <p:attrNameLst>
                                          <p:attrName>style.visibility</p:attrName>
                                        </p:attrNameLst>
                                      </p:cBhvr>
                                      <p:to>
                                        <p:strVal val="visible"/>
                                      </p:to>
                                    </p:set>
                                    <p:anim calcmode="lin" valueType="num">
                                      <p:cBhvr additive="base">
                                        <p:cTn id="35" dur="500" fill="hold"/>
                                        <p:tgtEl>
                                          <p:spTgt spid="56323">
                                            <p:txEl>
                                              <p:charRg st="160" end="170"/>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56323">
                                            <p:txEl>
                                              <p:charRg st="160" end="170"/>
                                            </p:txEl>
                                          </p:spTgt>
                                        </p:tgtEl>
                                        <p:attrNameLst>
                                          <p:attrName>ppt_y</p:attrName>
                                        </p:attrNameLst>
                                      </p:cBhvr>
                                      <p:tavLst>
                                        <p:tav tm="0">
                                          <p:val>
                                            <p:strVal val="1+#ppt_h/2"/>
                                          </p:val>
                                        </p:tav>
                                        <p:tav tm="100000">
                                          <p:val>
                                            <p:strVal val="#ppt_y"/>
                                          </p:val>
                                        </p:tav>
                                      </p:tavLst>
                                    </p:anim>
                                  </p:childTnLst>
                                </p:cTn>
                              </p:par>
                              <p:par>
                                <p:cTn id="37" presetID="2" presetClass="entr" presetSubtype="4" fill="hold" nodeType="withEffect">
                                  <p:stCondLst>
                                    <p:cond delay="0"/>
                                  </p:stCondLst>
                                  <p:childTnLst>
                                    <p:set>
                                      <p:cBhvr>
                                        <p:cTn id="38" dur="1" fill="hold">
                                          <p:stCondLst>
                                            <p:cond delay="0"/>
                                          </p:stCondLst>
                                        </p:cTn>
                                        <p:tgtEl>
                                          <p:spTgt spid="56323">
                                            <p:txEl>
                                              <p:charRg st="170" end="196"/>
                                            </p:txEl>
                                          </p:spTgt>
                                        </p:tgtEl>
                                        <p:attrNameLst>
                                          <p:attrName>style.visibility</p:attrName>
                                        </p:attrNameLst>
                                      </p:cBhvr>
                                      <p:to>
                                        <p:strVal val="visible"/>
                                      </p:to>
                                    </p:set>
                                    <p:anim calcmode="lin" valueType="num">
                                      <p:cBhvr additive="base">
                                        <p:cTn id="39" dur="500" fill="hold"/>
                                        <p:tgtEl>
                                          <p:spTgt spid="56323">
                                            <p:txEl>
                                              <p:charRg st="170" end="196"/>
                                            </p:txEl>
                                          </p:spTgt>
                                        </p:tgtEl>
                                        <p:attrNameLst>
                                          <p:attrName>ppt_x</p:attrName>
                                        </p:attrNameLst>
                                      </p:cBhvr>
                                      <p:tavLst>
                                        <p:tav tm="0">
                                          <p:val>
                                            <p:strVal val="#ppt_x"/>
                                          </p:val>
                                        </p:tav>
                                        <p:tav tm="100000">
                                          <p:val>
                                            <p:strVal val="#ppt_x"/>
                                          </p:val>
                                        </p:tav>
                                      </p:tavLst>
                                    </p:anim>
                                    <p:anim calcmode="lin" valueType="num">
                                      <p:cBhvr additive="base">
                                        <p:cTn id="40" dur="500" fill="hold"/>
                                        <p:tgtEl>
                                          <p:spTgt spid="56323">
                                            <p:txEl>
                                              <p:charRg st="170" end="196"/>
                                            </p:txEl>
                                          </p:spTgt>
                                        </p:tgtEl>
                                        <p:attrNameLst>
                                          <p:attrName>ppt_y</p:attrName>
                                        </p:attrNameLst>
                                      </p:cBhvr>
                                      <p:tavLst>
                                        <p:tav tm="0">
                                          <p:val>
                                            <p:strVal val="1+#ppt_h/2"/>
                                          </p:val>
                                        </p:tav>
                                        <p:tav tm="100000">
                                          <p:val>
                                            <p:strVal val="#ppt_y"/>
                                          </p:val>
                                        </p:tav>
                                      </p:tavLst>
                                    </p:anim>
                                  </p:childTnLst>
                                </p:cTn>
                              </p:par>
                              <p:par>
                                <p:cTn id="41" presetID="2" presetClass="entr" presetSubtype="4" fill="hold" nodeType="withEffect">
                                  <p:stCondLst>
                                    <p:cond delay="0"/>
                                  </p:stCondLst>
                                  <p:childTnLst>
                                    <p:set>
                                      <p:cBhvr>
                                        <p:cTn id="42" dur="1" fill="hold">
                                          <p:stCondLst>
                                            <p:cond delay="0"/>
                                          </p:stCondLst>
                                        </p:cTn>
                                        <p:tgtEl>
                                          <p:spTgt spid="56323">
                                            <p:txEl>
                                              <p:charRg st="196" end="199"/>
                                            </p:txEl>
                                          </p:spTgt>
                                        </p:tgtEl>
                                        <p:attrNameLst>
                                          <p:attrName>style.visibility</p:attrName>
                                        </p:attrNameLst>
                                      </p:cBhvr>
                                      <p:to>
                                        <p:strVal val="visible"/>
                                      </p:to>
                                    </p:set>
                                    <p:anim calcmode="lin" valueType="num">
                                      <p:cBhvr additive="base">
                                        <p:cTn id="43" dur="500" fill="hold"/>
                                        <p:tgtEl>
                                          <p:spTgt spid="56323">
                                            <p:txEl>
                                              <p:charRg st="196" end="199"/>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56323">
                                            <p:txEl>
                                              <p:charRg st="196" end="199"/>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56325"/>
                                        </p:tgtEl>
                                        <p:attrNameLst>
                                          <p:attrName>style.visibility</p:attrName>
                                        </p:attrNameLst>
                                      </p:cBhvr>
                                      <p:to>
                                        <p:strVal val="visible"/>
                                      </p:to>
                                    </p:set>
                                    <p:anim calcmode="lin" valueType="num">
                                      <p:cBhvr additive="base">
                                        <p:cTn id="49" dur="500" fill="hold"/>
                                        <p:tgtEl>
                                          <p:spTgt spid="56325"/>
                                        </p:tgtEl>
                                        <p:attrNameLst>
                                          <p:attrName>ppt_x</p:attrName>
                                        </p:attrNameLst>
                                      </p:cBhvr>
                                      <p:tavLst>
                                        <p:tav tm="0">
                                          <p:val>
                                            <p:strVal val="#ppt_x"/>
                                          </p:val>
                                        </p:tav>
                                        <p:tav tm="100000">
                                          <p:val>
                                            <p:strVal val="#ppt_x"/>
                                          </p:val>
                                        </p:tav>
                                      </p:tavLst>
                                    </p:anim>
                                    <p:anim calcmode="lin" valueType="num">
                                      <p:cBhvr additive="base">
                                        <p:cTn id="50" dur="500" fill="hold"/>
                                        <p:tgtEl>
                                          <p:spTgt spid="56325"/>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grpId="0" nodeType="clickEffect">
                                  <p:stCondLst>
                                    <p:cond delay="0"/>
                                  </p:stCondLst>
                                  <p:childTnLst>
                                    <p:set>
                                      <p:cBhvr>
                                        <p:cTn id="54" dur="1" fill="hold">
                                          <p:stCondLst>
                                            <p:cond delay="0"/>
                                          </p:stCondLst>
                                        </p:cTn>
                                        <p:tgtEl>
                                          <p:spTgt spid="56324"/>
                                        </p:tgtEl>
                                        <p:attrNameLst>
                                          <p:attrName>style.visibility</p:attrName>
                                        </p:attrNameLst>
                                      </p:cBhvr>
                                      <p:to>
                                        <p:strVal val="visible"/>
                                      </p:to>
                                    </p:set>
                                    <p:anim calcmode="lin" valueType="num">
                                      <p:cBhvr additive="base">
                                        <p:cTn id="55" dur="500" fill="hold"/>
                                        <p:tgtEl>
                                          <p:spTgt spid="56324"/>
                                        </p:tgtEl>
                                        <p:attrNameLst>
                                          <p:attrName>ppt_x</p:attrName>
                                        </p:attrNameLst>
                                      </p:cBhvr>
                                      <p:tavLst>
                                        <p:tav tm="0">
                                          <p:val>
                                            <p:strVal val="#ppt_x"/>
                                          </p:val>
                                        </p:tav>
                                        <p:tav tm="100000">
                                          <p:val>
                                            <p:strVal val="#ppt_x"/>
                                          </p:val>
                                        </p:tav>
                                      </p:tavLst>
                                    </p:anim>
                                    <p:anim calcmode="lin" valueType="num">
                                      <p:cBhvr additive="base">
                                        <p:cTn id="56" dur="500" fill="hold"/>
                                        <p:tgtEl>
                                          <p:spTgt spid="563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324" grpId="0"/>
      <p:bldP spid="56325" grpId="0" bldLvl="0" animBg="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7347" name="Rectangle 3"/>
          <p:cNvSpPr>
            <a:spLocks noGrp="1"/>
          </p:cNvSpPr>
          <p:nvPr>
            <p:ph idx="1"/>
          </p:nvPr>
        </p:nvSpPr>
        <p:spPr>
          <a:xfrm>
            <a:off x="1981200" y="685800"/>
            <a:ext cx="8458200" cy="5638800"/>
          </a:xfrm>
        </p:spPr>
        <p:txBody>
          <a:bodyPr vert="horz" wrap="square" lIns="91440" tIns="45720" rIns="91440" bIns="45720" anchor="t" anchorCtr="0"/>
          <a:p>
            <a:pPr marL="0" indent="0" eaLnBrk="1" hangingPunct="1">
              <a:lnSpc>
                <a:spcPct val="120000"/>
              </a:lnSpc>
              <a:buNone/>
            </a:pPr>
            <a:r>
              <a:rPr lang="zh-CN" altLang="en-US" sz="3400" b="1" dirty="0">
                <a:solidFill>
                  <a:srgbClr val="FF3300"/>
                </a:solidFill>
                <a:latin typeface="楷体_GB2312" pitchFamily="49" charset="-122"/>
                <a:ea typeface="楷体_GB2312" pitchFamily="49" charset="-122"/>
              </a:rPr>
              <a:t>注意：</a:t>
            </a:r>
            <a:r>
              <a:rPr lang="zh-CN" altLang="en-US" sz="3400" b="1" dirty="0">
                <a:solidFill>
                  <a:srgbClr val="990099"/>
                </a:solidFill>
                <a:latin typeface="楷体_GB2312" pitchFamily="49" charset="-122"/>
                <a:ea typeface="楷体_GB2312" pitchFamily="49" charset="-122"/>
              </a:rPr>
              <a:t> </a:t>
            </a:r>
            <a:endParaRPr lang="zh-CN" altLang="en-US" sz="3400" b="1" dirty="0">
              <a:solidFill>
                <a:srgbClr val="990099"/>
              </a:solidFill>
              <a:latin typeface="楷体_GB2312" pitchFamily="49" charset="-122"/>
              <a:ea typeface="楷体_GB2312" pitchFamily="49" charset="-122"/>
            </a:endParaRPr>
          </a:p>
          <a:p>
            <a:pPr marL="0" indent="0" eaLnBrk="1" hangingPunct="1">
              <a:lnSpc>
                <a:spcPct val="120000"/>
              </a:lnSpc>
              <a:buNone/>
            </a:pPr>
            <a:r>
              <a:rPr lang="en-US" altLang="zh-CN" sz="2800" b="1" dirty="0">
                <a:solidFill>
                  <a:srgbClr val="990099"/>
                </a:solidFill>
                <a:latin typeface="楷体_GB2312" pitchFamily="49" charset="-122"/>
                <a:ea typeface="楷体_GB2312" pitchFamily="49" charset="-122"/>
              </a:rPr>
              <a:t>(1)</a:t>
            </a:r>
            <a:r>
              <a:rPr lang="zh-CN" altLang="en-US" sz="2800" b="1" dirty="0">
                <a:solidFill>
                  <a:srgbClr val="990099"/>
                </a:solidFill>
                <a:latin typeface="楷体_GB2312" pitchFamily="49" charset="-122"/>
                <a:ea typeface="楷体_GB2312" pitchFamily="49" charset="-122"/>
              </a:rPr>
              <a:t>自增运算符（＋＋），自减运算符（－－），只能用于变量，而不能用于常量或表达式。</a:t>
            </a:r>
            <a:endParaRPr lang="zh-CN" altLang="en-US" sz="2800" b="1" dirty="0">
              <a:solidFill>
                <a:srgbClr val="990099"/>
              </a:solidFill>
              <a:latin typeface="楷体_GB2312" pitchFamily="49" charset="-122"/>
              <a:ea typeface="楷体_GB2312" pitchFamily="49" charset="-122"/>
            </a:endParaRPr>
          </a:p>
          <a:p>
            <a:pPr marL="0" indent="0" eaLnBrk="1" hangingPunct="1">
              <a:lnSpc>
                <a:spcPct val="120000"/>
              </a:lnSpc>
              <a:buNone/>
            </a:pPr>
            <a:r>
              <a:rPr lang="zh-CN" altLang="en-US" sz="2800" b="1" dirty="0">
                <a:solidFill>
                  <a:srgbClr val="990099"/>
                </a:solidFill>
                <a:latin typeface="楷体_GB2312" pitchFamily="49" charset="-122"/>
                <a:ea typeface="楷体_GB2312" pitchFamily="49" charset="-122"/>
              </a:rPr>
              <a:t>   如：</a:t>
            </a:r>
            <a:r>
              <a:rPr lang="en-US" altLang="zh-CN" sz="2800" b="1" dirty="0">
                <a:solidFill>
                  <a:srgbClr val="990099"/>
                </a:solidFill>
                <a:latin typeface="楷体_GB2312" pitchFamily="49" charset="-122"/>
                <a:ea typeface="楷体_GB2312" pitchFamily="49" charset="-122"/>
              </a:rPr>
              <a:t>5++</a:t>
            </a:r>
            <a:r>
              <a:rPr lang="zh-CN" altLang="en-US" sz="2800" b="1" dirty="0">
                <a:solidFill>
                  <a:srgbClr val="990099"/>
                </a:solidFill>
                <a:latin typeface="楷体_GB2312" pitchFamily="49" charset="-122"/>
                <a:ea typeface="楷体_GB2312" pitchFamily="49" charset="-122"/>
              </a:rPr>
              <a:t>、</a:t>
            </a:r>
            <a:r>
              <a:rPr lang="en-US" altLang="zh-CN" sz="2800" b="1" dirty="0">
                <a:solidFill>
                  <a:srgbClr val="990099"/>
                </a:solidFill>
                <a:latin typeface="楷体_GB2312" pitchFamily="49" charset="-122"/>
                <a:ea typeface="楷体_GB2312" pitchFamily="49" charset="-122"/>
              </a:rPr>
              <a:t>--(a+b)</a:t>
            </a:r>
            <a:r>
              <a:rPr lang="zh-CN" altLang="en-US" sz="2800" b="1" dirty="0">
                <a:solidFill>
                  <a:srgbClr val="990099"/>
                </a:solidFill>
                <a:latin typeface="楷体_GB2312" pitchFamily="49" charset="-122"/>
                <a:ea typeface="楷体_GB2312" pitchFamily="49" charset="-122"/>
              </a:rPr>
              <a:t>不合法。</a:t>
            </a:r>
            <a:endParaRPr lang="zh-CN" altLang="en-US" sz="2800" b="1" dirty="0">
              <a:solidFill>
                <a:srgbClr val="990099"/>
              </a:solidFill>
              <a:latin typeface="楷体_GB2312" pitchFamily="49" charset="-122"/>
              <a:ea typeface="楷体_GB2312" pitchFamily="49" charset="-122"/>
            </a:endParaRPr>
          </a:p>
          <a:p>
            <a:pPr marL="0" indent="0" eaLnBrk="1" hangingPunct="1">
              <a:lnSpc>
                <a:spcPct val="120000"/>
              </a:lnSpc>
              <a:buNone/>
            </a:pPr>
            <a:r>
              <a:rPr lang="en-US" altLang="zh-CN" sz="2800" b="1" dirty="0">
                <a:solidFill>
                  <a:srgbClr val="990099"/>
                </a:solidFill>
                <a:latin typeface="楷体_GB2312" pitchFamily="49" charset="-122"/>
                <a:ea typeface="楷体_GB2312" pitchFamily="49" charset="-122"/>
              </a:rPr>
              <a:t>(2)</a:t>
            </a:r>
            <a:r>
              <a:rPr lang="zh-CN" altLang="en-US" sz="2800" b="1" dirty="0">
                <a:solidFill>
                  <a:srgbClr val="990099"/>
                </a:solidFill>
                <a:latin typeface="楷体_GB2312" pitchFamily="49" charset="-122"/>
                <a:ea typeface="楷体_GB2312" pitchFamily="49" charset="-122"/>
              </a:rPr>
              <a:t>＋＋和－－的优先级高于算术运算符，结合方向是</a:t>
            </a:r>
            <a:r>
              <a:rPr lang="zh-CN" altLang="en-US" sz="2800" b="1" dirty="0">
                <a:solidFill>
                  <a:srgbClr val="990099"/>
                </a:solidFill>
                <a:latin typeface="Arial" panose="020B0604020202020204" pitchFamily="34" charset="0"/>
                <a:ea typeface="楷体_GB2312" pitchFamily="49" charset="-122"/>
              </a:rPr>
              <a:t>“</a:t>
            </a:r>
            <a:r>
              <a:rPr lang="zh-CN" altLang="en-US" sz="2800" b="1" dirty="0">
                <a:solidFill>
                  <a:srgbClr val="990099"/>
                </a:solidFill>
                <a:latin typeface="楷体_GB2312" pitchFamily="49" charset="-122"/>
                <a:ea typeface="楷体_GB2312" pitchFamily="49" charset="-122"/>
              </a:rPr>
              <a:t>自右至左</a:t>
            </a:r>
            <a:r>
              <a:rPr lang="zh-CN" altLang="en-US" sz="2800" b="1" dirty="0">
                <a:solidFill>
                  <a:srgbClr val="990099"/>
                </a:solidFill>
                <a:latin typeface="Arial" panose="020B0604020202020204" pitchFamily="34" charset="0"/>
                <a:ea typeface="楷体_GB2312" pitchFamily="49" charset="-122"/>
              </a:rPr>
              <a:t>”</a:t>
            </a:r>
            <a:r>
              <a:rPr lang="zh-CN" altLang="en-US" sz="2800" b="1" dirty="0">
                <a:solidFill>
                  <a:srgbClr val="990099"/>
                </a:solidFill>
                <a:latin typeface="楷体_GB2312" pitchFamily="49" charset="-122"/>
                <a:ea typeface="楷体_GB2312" pitchFamily="49" charset="-122"/>
              </a:rPr>
              <a:t>。</a:t>
            </a:r>
            <a:endParaRPr lang="zh-CN" altLang="en-US" sz="2800" b="1" dirty="0">
              <a:solidFill>
                <a:srgbClr val="990099"/>
              </a:solidFill>
              <a:latin typeface="楷体_GB2312" pitchFamily="49" charset="-122"/>
              <a:ea typeface="楷体_GB2312" pitchFamily="49" charset="-122"/>
            </a:endParaRPr>
          </a:p>
          <a:p>
            <a:pPr marL="0" indent="0" eaLnBrk="1" hangingPunct="1">
              <a:lnSpc>
                <a:spcPct val="120000"/>
              </a:lnSpc>
              <a:buNone/>
            </a:pPr>
            <a:r>
              <a:rPr lang="zh-CN" altLang="en-US" sz="2800" b="1" dirty="0">
                <a:solidFill>
                  <a:srgbClr val="990099"/>
                </a:solidFill>
                <a:latin typeface="楷体_GB2312" pitchFamily="49" charset="-122"/>
                <a:ea typeface="楷体_GB2312" pitchFamily="49" charset="-122"/>
              </a:rPr>
              <a:t>   如：</a:t>
            </a:r>
            <a:r>
              <a:rPr lang="en-US" altLang="zh-CN" sz="2800" b="1" dirty="0">
                <a:solidFill>
                  <a:srgbClr val="990099"/>
                </a:solidFill>
                <a:latin typeface="楷体_GB2312" pitchFamily="49" charset="-122"/>
                <a:ea typeface="楷体_GB2312" pitchFamily="49" charset="-122"/>
              </a:rPr>
              <a:t>-i++</a:t>
            </a:r>
            <a:r>
              <a:rPr lang="zh-CN" altLang="en-US" sz="2800" b="1" dirty="0">
                <a:solidFill>
                  <a:srgbClr val="990099"/>
                </a:solidFill>
                <a:latin typeface="楷体_GB2312" pitchFamily="49" charset="-122"/>
                <a:ea typeface="楷体_GB2312" pitchFamily="49" charset="-122"/>
              </a:rPr>
              <a:t>相当于</a:t>
            </a:r>
            <a:r>
              <a:rPr lang="en-US" altLang="zh-CN" sz="2800" b="1" dirty="0">
                <a:solidFill>
                  <a:srgbClr val="990099"/>
                </a:solidFill>
                <a:latin typeface="楷体_GB2312" pitchFamily="49" charset="-122"/>
                <a:ea typeface="楷体_GB2312" pitchFamily="49" charset="-122"/>
              </a:rPr>
              <a:t>-(i++)</a:t>
            </a:r>
            <a:r>
              <a:rPr lang="zh-CN" altLang="en-US" sz="2800" b="1" dirty="0">
                <a:solidFill>
                  <a:srgbClr val="990099"/>
                </a:solidFill>
                <a:latin typeface="楷体_GB2312" pitchFamily="49" charset="-122"/>
                <a:ea typeface="楷体_GB2312" pitchFamily="49" charset="-122"/>
              </a:rPr>
              <a:t>。</a:t>
            </a:r>
            <a:endParaRPr lang="zh-CN" altLang="en-US" sz="2800" b="1" dirty="0">
              <a:solidFill>
                <a:srgbClr val="990099"/>
              </a:solidFill>
              <a:latin typeface="楷体_GB2312" pitchFamily="49" charset="-122"/>
              <a:ea typeface="楷体_GB2312" pitchFamily="49" charset="-122"/>
            </a:endParaRPr>
          </a:p>
          <a:p>
            <a:pPr marL="0" indent="0" eaLnBrk="1" hangingPunct="1">
              <a:buNone/>
            </a:pPr>
            <a:endParaRPr lang="en-US" altLang="zh-CN" sz="3600" b="1" dirty="0">
              <a:solidFill>
                <a:srgbClr val="990099"/>
              </a:solidFill>
              <a:latin typeface="楷体_GB2312" pitchFamily="49" charset="-122"/>
              <a:ea typeface="楷体_GB2312" pitchFamily="49" charset="-122"/>
            </a:endParaRPr>
          </a:p>
        </p:txBody>
      </p:sp>
      <mc:AlternateContent xmlns:mc="http://schemas.openxmlformats.org/markup-compatibility/2006" xmlns:p14="http://schemas.microsoft.com/office/powerpoint/2010/main">
        <mc:Choice Requires="p14">
          <p:contentPart r:id="rId1" p14:bwMode="auto">
            <p14:nvContentPartPr>
              <p14:cNvPr id="3" name="墨迹 2"/>
              <p14:cNvContentPartPr/>
              <p14:nvPr/>
            </p14:nvContentPartPr>
            <p14:xfrm>
              <a:off x="11855450" y="1847850"/>
              <a:ext cx="19050" cy="19050"/>
            </p14:xfrm>
          </p:contentPart>
        </mc:Choice>
        <mc:Fallback xmlns="">
          <p:pic>
            <p:nvPicPr>
              <p:cNvPr id="3" name="墨迹 2"/>
            </p:nvPicPr>
            <p:blipFill>
              <a:blip r:embed="rId2"/>
            </p:blipFill>
            <p:spPr>
              <a:xfrm>
                <a:off x="11855450" y="1847850"/>
                <a:ext cx="19050" cy="19050"/>
              </a:xfrm>
              <a:prstGeom prst="rect"/>
            </p:spPr>
          </p:pic>
        </mc:Fallback>
      </mc:AlternateContent>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7347">
                                            <p:txEl>
                                              <p:charRg st="5" end="48"/>
                                            </p:txEl>
                                          </p:spTgt>
                                        </p:tgtEl>
                                        <p:attrNameLst>
                                          <p:attrName>style.visibility</p:attrName>
                                        </p:attrNameLst>
                                      </p:cBhvr>
                                      <p:to>
                                        <p:strVal val="visible"/>
                                      </p:to>
                                    </p:set>
                                    <p:anim calcmode="lin" valueType="num">
                                      <p:cBhvr additive="base">
                                        <p:cTn id="7" dur="500" fill="hold"/>
                                        <p:tgtEl>
                                          <p:spTgt spid="57347">
                                            <p:txEl>
                                              <p:charRg st="5" end="48"/>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57347">
                                            <p:txEl>
                                              <p:charRg st="5" end="48"/>
                                            </p:txEl>
                                          </p:spTgt>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57347">
                                            <p:txEl>
                                              <p:charRg st="48" end="69"/>
                                            </p:txEl>
                                          </p:spTgt>
                                        </p:tgtEl>
                                        <p:attrNameLst>
                                          <p:attrName>style.visibility</p:attrName>
                                        </p:attrNameLst>
                                      </p:cBhvr>
                                      <p:to>
                                        <p:strVal val="visible"/>
                                      </p:to>
                                    </p:set>
                                    <p:anim calcmode="lin" valueType="num">
                                      <p:cBhvr additive="base">
                                        <p:cTn id="11" dur="500" fill="hold"/>
                                        <p:tgtEl>
                                          <p:spTgt spid="57347">
                                            <p:txEl>
                                              <p:charRg st="48" end="69"/>
                                            </p:txEl>
                                          </p:spTgt>
                                        </p:tgtEl>
                                        <p:attrNameLst>
                                          <p:attrName>ppt_x</p:attrName>
                                        </p:attrNameLst>
                                      </p:cBhvr>
                                      <p:tavLst>
                                        <p:tav tm="0">
                                          <p:val>
                                            <p:strVal val="0-#ppt_w/2"/>
                                          </p:val>
                                        </p:tav>
                                        <p:tav tm="100000">
                                          <p:val>
                                            <p:strVal val="#ppt_x"/>
                                          </p:val>
                                        </p:tav>
                                      </p:tavLst>
                                    </p:anim>
                                    <p:anim calcmode="lin" valueType="num">
                                      <p:cBhvr additive="base">
                                        <p:cTn id="12" dur="500" fill="hold"/>
                                        <p:tgtEl>
                                          <p:spTgt spid="57347">
                                            <p:txEl>
                                              <p:charRg st="48" end="69"/>
                                            </p:txEl>
                                          </p:spTgt>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57347">
                                            <p:txEl>
                                              <p:charRg st="69" end="102"/>
                                            </p:txEl>
                                          </p:spTgt>
                                        </p:tgtEl>
                                        <p:attrNameLst>
                                          <p:attrName>style.visibility</p:attrName>
                                        </p:attrNameLst>
                                      </p:cBhvr>
                                      <p:to>
                                        <p:strVal val="visible"/>
                                      </p:to>
                                    </p:set>
                                    <p:anim calcmode="lin" valueType="num">
                                      <p:cBhvr additive="base">
                                        <p:cTn id="17" dur="500" fill="hold"/>
                                        <p:tgtEl>
                                          <p:spTgt spid="57347">
                                            <p:txEl>
                                              <p:charRg st="69" end="102"/>
                                            </p:txEl>
                                          </p:spTgt>
                                        </p:tgtEl>
                                        <p:attrNameLst>
                                          <p:attrName>ppt_x</p:attrName>
                                        </p:attrNameLst>
                                      </p:cBhvr>
                                      <p:tavLst>
                                        <p:tav tm="0">
                                          <p:val>
                                            <p:strVal val="0-#ppt_w/2"/>
                                          </p:val>
                                        </p:tav>
                                        <p:tav tm="100000">
                                          <p:val>
                                            <p:strVal val="#ppt_x"/>
                                          </p:val>
                                        </p:tav>
                                      </p:tavLst>
                                    </p:anim>
                                    <p:anim calcmode="lin" valueType="num">
                                      <p:cBhvr additive="base">
                                        <p:cTn id="18" dur="500" fill="hold"/>
                                        <p:tgtEl>
                                          <p:spTgt spid="57347">
                                            <p:txEl>
                                              <p:charRg st="69" end="102"/>
                                            </p:txEl>
                                          </p:spTgt>
                                        </p:tgtEl>
                                        <p:attrNameLst>
                                          <p:attrName>ppt_y</p:attrName>
                                        </p:attrNameLst>
                                      </p:cBhvr>
                                      <p:tavLst>
                                        <p:tav tm="0">
                                          <p:val>
                                            <p:strVal val="#ppt_y"/>
                                          </p:val>
                                        </p:tav>
                                        <p:tav tm="100000">
                                          <p:val>
                                            <p:strVal val="#ppt_y"/>
                                          </p:val>
                                        </p:tav>
                                      </p:tavLst>
                                    </p:anim>
                                  </p:childTnLst>
                                </p:cTn>
                              </p:par>
                              <p:par>
                                <p:cTn id="19" presetID="2" presetClass="entr" presetSubtype="8" fill="hold" nodeType="withEffect">
                                  <p:stCondLst>
                                    <p:cond delay="0"/>
                                  </p:stCondLst>
                                  <p:childTnLst>
                                    <p:set>
                                      <p:cBhvr>
                                        <p:cTn id="20" dur="1" fill="hold">
                                          <p:stCondLst>
                                            <p:cond delay="0"/>
                                          </p:stCondLst>
                                        </p:cTn>
                                        <p:tgtEl>
                                          <p:spTgt spid="57347">
                                            <p:txEl>
                                              <p:charRg st="102" end="122"/>
                                            </p:txEl>
                                          </p:spTgt>
                                        </p:tgtEl>
                                        <p:attrNameLst>
                                          <p:attrName>style.visibility</p:attrName>
                                        </p:attrNameLst>
                                      </p:cBhvr>
                                      <p:to>
                                        <p:strVal val="visible"/>
                                      </p:to>
                                    </p:set>
                                    <p:anim calcmode="lin" valueType="num">
                                      <p:cBhvr additive="base">
                                        <p:cTn id="21" dur="500" fill="hold"/>
                                        <p:tgtEl>
                                          <p:spTgt spid="57347">
                                            <p:txEl>
                                              <p:charRg st="102" end="122"/>
                                            </p:txEl>
                                          </p:spTgt>
                                        </p:tgtEl>
                                        <p:attrNameLst>
                                          <p:attrName>ppt_x</p:attrName>
                                        </p:attrNameLst>
                                      </p:cBhvr>
                                      <p:tavLst>
                                        <p:tav tm="0">
                                          <p:val>
                                            <p:strVal val="0-#ppt_w/2"/>
                                          </p:val>
                                        </p:tav>
                                        <p:tav tm="100000">
                                          <p:val>
                                            <p:strVal val="#ppt_x"/>
                                          </p:val>
                                        </p:tav>
                                      </p:tavLst>
                                    </p:anim>
                                    <p:anim calcmode="lin" valueType="num">
                                      <p:cBhvr additive="base">
                                        <p:cTn id="22" dur="500" fill="hold"/>
                                        <p:tgtEl>
                                          <p:spTgt spid="57347">
                                            <p:txEl>
                                              <p:charRg st="102" end="122"/>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5538" name="Rectangle 3"/>
          <p:cNvSpPr>
            <a:spLocks noGrp="1"/>
          </p:cNvSpPr>
          <p:nvPr>
            <p:ph idx="1"/>
          </p:nvPr>
        </p:nvSpPr>
        <p:spPr>
          <a:xfrm>
            <a:off x="1981200" y="914400"/>
            <a:ext cx="8305800" cy="5141913"/>
          </a:xfrm>
        </p:spPr>
        <p:txBody>
          <a:bodyPr vert="horz" wrap="square" lIns="91440" tIns="45720" rIns="91440" bIns="45720" anchor="t" anchorCtr="0"/>
          <a:p>
            <a:pPr marL="0" indent="0" eaLnBrk="1" hangingPunct="1">
              <a:lnSpc>
                <a:spcPct val="120000"/>
              </a:lnSpc>
              <a:buNone/>
            </a:pPr>
            <a:r>
              <a:rPr lang="en-US" altLang="zh-CN" sz="3000" b="1" dirty="0">
                <a:solidFill>
                  <a:srgbClr val="990099"/>
                </a:solidFill>
                <a:latin typeface="楷体_GB2312" pitchFamily="49" charset="-122"/>
                <a:ea typeface="楷体_GB2312" pitchFamily="49" charset="-122"/>
              </a:rPr>
              <a:t>(3)</a:t>
            </a:r>
            <a:r>
              <a:rPr lang="zh-CN" altLang="en-US" sz="3000" b="1" dirty="0">
                <a:solidFill>
                  <a:srgbClr val="990099"/>
                </a:solidFill>
                <a:latin typeface="楷体_GB2312" pitchFamily="49" charset="-122"/>
                <a:ea typeface="楷体_GB2312" pitchFamily="49" charset="-122"/>
              </a:rPr>
              <a:t>Ｃ语言中有的运算符为一个字符，有的运算符由两个字符组成，为避免误解，最好采取大家都能理解的写法。</a:t>
            </a:r>
            <a:endParaRPr lang="zh-CN" altLang="en-US" sz="3000" b="1" dirty="0">
              <a:solidFill>
                <a:srgbClr val="990099"/>
              </a:solidFill>
              <a:latin typeface="楷体_GB2312" pitchFamily="49" charset="-122"/>
              <a:ea typeface="楷体_GB2312" pitchFamily="49" charset="-122"/>
            </a:endParaRPr>
          </a:p>
          <a:p>
            <a:pPr marL="0" indent="0" eaLnBrk="1" hangingPunct="1">
              <a:lnSpc>
                <a:spcPct val="120000"/>
              </a:lnSpc>
              <a:buNone/>
            </a:pPr>
            <a:r>
              <a:rPr lang="zh-CN" altLang="en-US" sz="3000" b="1" dirty="0">
                <a:solidFill>
                  <a:srgbClr val="990099"/>
                </a:solidFill>
                <a:latin typeface="楷体_GB2312" pitchFamily="49" charset="-122"/>
                <a:ea typeface="楷体_GB2312" pitchFamily="49" charset="-122"/>
              </a:rPr>
              <a:t>例如：不要写成</a:t>
            </a:r>
            <a:r>
              <a:rPr lang="en-US" altLang="zh-CN" sz="3000" b="1" dirty="0">
                <a:solidFill>
                  <a:srgbClr val="990099"/>
                </a:solidFill>
                <a:latin typeface="楷体_GB2312" pitchFamily="49" charset="-122"/>
                <a:ea typeface="楷体_GB2312" pitchFamily="49" charset="-122"/>
              </a:rPr>
              <a:t>i+++j</a:t>
            </a:r>
            <a:r>
              <a:rPr lang="zh-CN" altLang="en-US" sz="3000" b="1" dirty="0">
                <a:solidFill>
                  <a:srgbClr val="990099"/>
                </a:solidFill>
                <a:latin typeface="楷体_GB2312" pitchFamily="49" charset="-122"/>
                <a:ea typeface="楷体_GB2312" pitchFamily="49" charset="-122"/>
              </a:rPr>
              <a:t>的形式，而应写成</a:t>
            </a:r>
            <a:endParaRPr lang="zh-CN" altLang="en-US" sz="3000" b="1" dirty="0">
              <a:solidFill>
                <a:srgbClr val="990099"/>
              </a:solidFill>
              <a:latin typeface="楷体_GB2312" pitchFamily="49" charset="-122"/>
              <a:ea typeface="楷体_GB2312" pitchFamily="49" charset="-122"/>
            </a:endParaRPr>
          </a:p>
          <a:p>
            <a:pPr marL="0" indent="0" eaLnBrk="1" hangingPunct="1">
              <a:lnSpc>
                <a:spcPct val="120000"/>
              </a:lnSpc>
              <a:buNone/>
            </a:pPr>
            <a:r>
              <a:rPr lang="zh-CN" altLang="en-US" sz="3000" b="1" dirty="0">
                <a:solidFill>
                  <a:srgbClr val="990099"/>
                </a:solidFill>
                <a:latin typeface="楷体_GB2312" pitchFamily="49" charset="-122"/>
                <a:ea typeface="楷体_GB2312" pitchFamily="49" charset="-122"/>
              </a:rPr>
              <a:t>  </a:t>
            </a:r>
            <a:r>
              <a:rPr lang="en-US" altLang="zh-CN" sz="3000" b="1" dirty="0">
                <a:solidFill>
                  <a:srgbClr val="990099"/>
                </a:solidFill>
                <a:latin typeface="楷体_GB2312" pitchFamily="49" charset="-122"/>
                <a:ea typeface="楷体_GB2312" pitchFamily="49" charset="-122"/>
              </a:rPr>
              <a:t>(i++)+j</a:t>
            </a:r>
            <a:r>
              <a:rPr lang="zh-CN" altLang="en-US" sz="3000" b="1" dirty="0">
                <a:solidFill>
                  <a:srgbClr val="990099"/>
                </a:solidFill>
                <a:latin typeface="楷体_GB2312" pitchFamily="49" charset="-122"/>
                <a:ea typeface="楷体_GB2312" pitchFamily="49" charset="-122"/>
              </a:rPr>
              <a:t>的形式 </a:t>
            </a:r>
            <a:endParaRPr lang="zh-CN" altLang="en-US" sz="3000" b="1" dirty="0">
              <a:solidFill>
                <a:srgbClr val="990099"/>
              </a:solidFill>
              <a:latin typeface="楷体_GB2312" pitchFamily="49" charset="-122"/>
              <a:ea typeface="楷体_GB2312" pitchFamily="49" charset="-122"/>
            </a:endParaRPr>
          </a:p>
          <a:p>
            <a:pPr marL="0" indent="0" eaLnBrk="1" hangingPunct="1"/>
            <a:endParaRPr lang="en-US" altLang="zh-CN" sz="3000" b="1" dirty="0">
              <a:solidFill>
                <a:srgbClr val="990099"/>
              </a:solidFill>
              <a:latin typeface="楷体_GB2312" pitchFamily="49" charset="-122"/>
              <a:ea typeface="楷体_GB2312" pitchFamily="49" charset="-122"/>
            </a:endParaRPr>
          </a:p>
        </p:txBody>
      </p:sp>
    </p:spTree>
  </p:cSld>
  <p:clrMapOvr>
    <a:masterClrMapping/>
  </p:clrMapOvr>
  <p:transition spd="slow">
    <p:push dir="u"/>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6562" name="Rectangle 2"/>
          <p:cNvSpPr>
            <a:spLocks noGrp="1"/>
          </p:cNvSpPr>
          <p:nvPr>
            <p:ph type="title"/>
          </p:nvPr>
        </p:nvSpPr>
        <p:spPr>
          <a:xfrm>
            <a:off x="1905000" y="304800"/>
            <a:ext cx="8243888" cy="808038"/>
          </a:xfrm>
        </p:spPr>
        <p:txBody>
          <a:bodyPr vert="horz" wrap="square" lIns="91440" tIns="45720" rIns="91440" bIns="45720" anchor="b" anchorCtr="0"/>
          <a:p>
            <a:pPr algn="l" eaLnBrk="1" hangingPunct="1"/>
            <a:r>
              <a:rPr lang="en-US" altLang="zh-CN" sz="4000" b="1" dirty="0">
                <a:effectLst/>
                <a:latin typeface="Times New Roman" panose="02020603050405020304" pitchFamily="18" charset="0"/>
              </a:rPr>
              <a:t>2.9 </a:t>
            </a:r>
            <a:r>
              <a:rPr lang="zh-CN" altLang="en-US" sz="4000" b="1" dirty="0">
                <a:effectLst/>
                <a:latin typeface="Times New Roman" panose="02020603050405020304" pitchFamily="18" charset="0"/>
              </a:rPr>
              <a:t>逗号运算符和逗号表达式</a:t>
            </a:r>
            <a:endParaRPr lang="zh-CN" altLang="en-US" sz="4000" b="1" dirty="0">
              <a:effectLst/>
              <a:latin typeface="Times New Roman" panose="02020603050405020304" pitchFamily="18" charset="0"/>
            </a:endParaRPr>
          </a:p>
        </p:txBody>
      </p:sp>
      <p:sp>
        <p:nvSpPr>
          <p:cNvPr id="66563" name="Rectangle 4"/>
          <p:cNvSpPr/>
          <p:nvPr/>
        </p:nvSpPr>
        <p:spPr>
          <a:xfrm>
            <a:off x="1981200" y="1371600"/>
            <a:ext cx="8497888" cy="863600"/>
          </a:xfrm>
          <a:prstGeom prst="rect">
            <a:avLst/>
          </a:prstGeom>
          <a:noFill/>
          <a:ln w="9525">
            <a:noFill/>
          </a:ln>
        </p:spPr>
        <p:txBody>
          <a:bodyPr/>
          <a:p>
            <a:pPr marL="838200" indent="-838200" defTabSz="762000">
              <a:spcBef>
                <a:spcPct val="20000"/>
              </a:spcBef>
            </a:pPr>
            <a:r>
              <a:rPr lang="zh-CN" altLang="zh-CN" sz="2800" b="1" dirty="0">
                <a:solidFill>
                  <a:srgbClr val="990099"/>
                </a:solidFill>
                <a:latin typeface="楷体_GB2312" pitchFamily="49" charset="-122"/>
                <a:ea typeface="楷体_GB2312" pitchFamily="49" charset="-122"/>
              </a:rPr>
              <a:t>逗号运算符</a:t>
            </a:r>
            <a:r>
              <a:rPr lang="en-US" altLang="zh-CN" sz="2800" b="1" dirty="0">
                <a:solidFill>
                  <a:srgbClr val="990099"/>
                </a:solidFill>
                <a:latin typeface="楷体_GB2312" pitchFamily="49" charset="-122"/>
                <a:ea typeface="楷体_GB2312" pitchFamily="49" charset="-122"/>
              </a:rPr>
              <a:t>:</a:t>
            </a:r>
            <a:r>
              <a:rPr lang="zh-CN" altLang="zh-CN" sz="2800" b="1" dirty="0">
                <a:solidFill>
                  <a:srgbClr val="990099"/>
                </a:solidFill>
                <a:latin typeface="楷体_GB2312" pitchFamily="49" charset="-122"/>
                <a:ea typeface="楷体_GB2312" pitchFamily="49" charset="-122"/>
              </a:rPr>
              <a:t>将两个表达式连接起来</a:t>
            </a:r>
            <a:r>
              <a:rPr lang="en-US" altLang="zh-CN" sz="2800" b="1" dirty="0">
                <a:solidFill>
                  <a:srgbClr val="990099"/>
                </a:solidFill>
                <a:latin typeface="楷体_GB2312" pitchFamily="49" charset="-122"/>
                <a:ea typeface="楷体_GB2312" pitchFamily="49" charset="-122"/>
              </a:rPr>
              <a:t>,</a:t>
            </a:r>
            <a:r>
              <a:rPr lang="zh-CN" altLang="en-US" sz="2800" b="1" dirty="0">
                <a:solidFill>
                  <a:srgbClr val="990099"/>
                </a:solidFill>
                <a:latin typeface="楷体_GB2312" pitchFamily="49" charset="-122"/>
                <a:ea typeface="楷体_GB2312" pitchFamily="49" charset="-122"/>
              </a:rPr>
              <a:t>又称为</a:t>
            </a:r>
            <a:r>
              <a:rPr lang="zh-CN" altLang="en-US" sz="2800" b="1" dirty="0">
                <a:solidFill>
                  <a:srgbClr val="990099"/>
                </a:solidFill>
                <a:latin typeface="Arial" panose="020B0604020202020204" pitchFamily="34" charset="0"/>
                <a:ea typeface="楷体_GB2312" pitchFamily="49" charset="-122"/>
              </a:rPr>
              <a:t>“</a:t>
            </a:r>
            <a:r>
              <a:rPr lang="zh-CN" altLang="en-US" sz="2800" b="1" dirty="0">
                <a:solidFill>
                  <a:srgbClr val="990099"/>
                </a:solidFill>
                <a:latin typeface="楷体_GB2312" pitchFamily="49" charset="-122"/>
                <a:ea typeface="楷体_GB2312" pitchFamily="49" charset="-122"/>
              </a:rPr>
              <a:t>顺序求</a:t>
            </a:r>
            <a:endParaRPr lang="zh-CN" altLang="en-US" sz="2800" b="1" dirty="0">
              <a:solidFill>
                <a:srgbClr val="990099"/>
              </a:solidFill>
              <a:latin typeface="楷体_GB2312" pitchFamily="49" charset="-122"/>
              <a:ea typeface="楷体_GB2312" pitchFamily="49" charset="-122"/>
            </a:endParaRPr>
          </a:p>
          <a:p>
            <a:pPr marL="838200" indent="-838200" defTabSz="762000">
              <a:spcBef>
                <a:spcPct val="20000"/>
              </a:spcBef>
            </a:pPr>
            <a:r>
              <a:rPr lang="zh-CN" altLang="en-US" sz="2800" b="1" dirty="0">
                <a:solidFill>
                  <a:srgbClr val="990099"/>
                </a:solidFill>
                <a:latin typeface="楷体_GB2312" pitchFamily="49" charset="-122"/>
                <a:ea typeface="楷体_GB2312" pitchFamily="49" charset="-122"/>
              </a:rPr>
              <a:t>值运算符</a:t>
            </a:r>
            <a:r>
              <a:rPr lang="zh-CN" altLang="en-US" sz="2800" b="1" dirty="0">
                <a:solidFill>
                  <a:srgbClr val="990099"/>
                </a:solidFill>
                <a:latin typeface="Arial" panose="020B0604020202020204" pitchFamily="34" charset="0"/>
                <a:ea typeface="楷体_GB2312" pitchFamily="49" charset="-122"/>
              </a:rPr>
              <a:t>”</a:t>
            </a:r>
            <a:r>
              <a:rPr lang="en-US" altLang="zh-CN" sz="2800" b="1" dirty="0">
                <a:solidFill>
                  <a:srgbClr val="990099"/>
                </a:solidFill>
                <a:latin typeface="楷体_GB2312" pitchFamily="49" charset="-122"/>
                <a:ea typeface="楷体_GB2312" pitchFamily="49" charset="-122"/>
              </a:rPr>
              <a:t>.</a:t>
            </a:r>
            <a:endParaRPr lang="en-US" altLang="zh-CN" sz="2800" b="1" dirty="0">
              <a:solidFill>
                <a:srgbClr val="990099"/>
              </a:solidFill>
              <a:latin typeface="楷体_GB2312" pitchFamily="49" charset="-122"/>
              <a:ea typeface="楷体_GB2312" pitchFamily="49" charset="-122"/>
            </a:endParaRPr>
          </a:p>
          <a:p>
            <a:pPr marL="838200" indent="-838200" defTabSz="762000">
              <a:spcBef>
                <a:spcPct val="20000"/>
              </a:spcBef>
            </a:pPr>
            <a:r>
              <a:rPr lang="en-US" altLang="zh-CN" b="1" dirty="0">
                <a:solidFill>
                  <a:srgbClr val="000099"/>
                </a:solidFill>
                <a:latin typeface="楷体_GB2312" pitchFamily="49" charset="-122"/>
                <a:ea typeface="楷体_GB2312" pitchFamily="49" charset="-122"/>
              </a:rPr>
              <a:t>        </a:t>
            </a:r>
            <a:r>
              <a:rPr lang="zh-CN" altLang="zh-CN" sz="2800" b="1" dirty="0">
                <a:solidFill>
                  <a:srgbClr val="990099"/>
                </a:solidFill>
                <a:latin typeface="楷体_GB2312" pitchFamily="49" charset="-122"/>
                <a:ea typeface="楷体_GB2312" pitchFamily="49" charset="-122"/>
              </a:rPr>
              <a:t>如：３＋</a:t>
            </a:r>
            <a:r>
              <a:rPr lang="en-US" altLang="zh-CN" sz="2800" b="1" dirty="0">
                <a:solidFill>
                  <a:srgbClr val="990099"/>
                </a:solidFill>
                <a:latin typeface="楷体_GB2312" pitchFamily="49" charset="-122"/>
                <a:ea typeface="楷体_GB2312" pitchFamily="49" charset="-122"/>
              </a:rPr>
              <a:t>5</a:t>
            </a:r>
            <a:r>
              <a:rPr lang="zh-CN" altLang="en-US" sz="2800" b="1" dirty="0">
                <a:solidFill>
                  <a:srgbClr val="990099"/>
                </a:solidFill>
                <a:latin typeface="楷体_GB2312" pitchFamily="49" charset="-122"/>
                <a:ea typeface="楷体_GB2312" pitchFamily="49" charset="-122"/>
              </a:rPr>
              <a:t>，６＋８</a:t>
            </a:r>
            <a:endParaRPr lang="zh-CN" altLang="en-US" sz="2800" b="1" dirty="0">
              <a:solidFill>
                <a:srgbClr val="990099"/>
              </a:solidFill>
              <a:latin typeface="楷体_GB2312" pitchFamily="49" charset="-122"/>
              <a:ea typeface="楷体_GB2312" pitchFamily="49" charset="-122"/>
            </a:endParaRPr>
          </a:p>
          <a:p>
            <a:pPr marL="838200" indent="-838200" defTabSz="762000">
              <a:spcBef>
                <a:spcPct val="20000"/>
              </a:spcBef>
            </a:pPr>
            <a:r>
              <a:rPr lang="zh-CN" altLang="en-US" b="1" dirty="0">
                <a:solidFill>
                  <a:srgbClr val="CC0000"/>
                </a:solidFill>
                <a:latin typeface="楷体_GB2312" pitchFamily="49" charset="-122"/>
                <a:ea typeface="楷体_GB2312" pitchFamily="49" charset="-122"/>
              </a:rPr>
              <a:t>              </a:t>
            </a:r>
            <a:endParaRPr lang="zh-CN" altLang="en-US" b="1" dirty="0">
              <a:solidFill>
                <a:srgbClr val="CC0000"/>
              </a:solidFill>
              <a:latin typeface="楷体_GB2312" pitchFamily="49" charset="-122"/>
              <a:ea typeface="楷体_GB2312" pitchFamily="49" charset="-122"/>
            </a:endParaRPr>
          </a:p>
        </p:txBody>
      </p:sp>
      <p:sp>
        <p:nvSpPr>
          <p:cNvPr id="64517" name="Rectangle 5"/>
          <p:cNvSpPr/>
          <p:nvPr/>
        </p:nvSpPr>
        <p:spPr>
          <a:xfrm>
            <a:off x="1752600" y="3581400"/>
            <a:ext cx="7991475" cy="719138"/>
          </a:xfrm>
          <a:prstGeom prst="rect">
            <a:avLst/>
          </a:prstGeom>
          <a:noFill/>
          <a:ln w="9525">
            <a:noFill/>
          </a:ln>
        </p:spPr>
        <p:txBody>
          <a:bodyPr/>
          <a:p>
            <a:pPr marL="838200" indent="-838200" defTabSz="762000">
              <a:spcBef>
                <a:spcPct val="20000"/>
              </a:spcBef>
            </a:pPr>
            <a:r>
              <a:rPr lang="en-US" altLang="zh-CN" b="1" dirty="0">
                <a:latin typeface="Verdana" panose="020B0604030504040204" pitchFamily="34" charset="0"/>
              </a:rPr>
              <a:t>   </a:t>
            </a:r>
            <a:r>
              <a:rPr lang="zh-CN" altLang="en-US" sz="2800" b="1" dirty="0">
                <a:solidFill>
                  <a:srgbClr val="990099"/>
                </a:solidFill>
                <a:latin typeface="楷体_GB2312" pitchFamily="49" charset="-122"/>
                <a:ea typeface="楷体_GB2312" pitchFamily="49" charset="-122"/>
              </a:rPr>
              <a:t>一般形式</a:t>
            </a:r>
            <a:r>
              <a:rPr lang="en-US" altLang="zh-CN" sz="2800" b="1" dirty="0">
                <a:solidFill>
                  <a:srgbClr val="990099"/>
                </a:solidFill>
                <a:latin typeface="楷体_GB2312" pitchFamily="49" charset="-122"/>
                <a:ea typeface="楷体_GB2312" pitchFamily="49" charset="-122"/>
              </a:rPr>
              <a:t>:</a:t>
            </a:r>
            <a:r>
              <a:rPr lang="en-US" altLang="zh-CN" sz="3200" b="1" dirty="0">
                <a:latin typeface="Verdana" panose="020B0604030504040204" pitchFamily="34" charset="0"/>
              </a:rPr>
              <a:t>   </a:t>
            </a:r>
            <a:r>
              <a:rPr lang="zh-CN" altLang="en-US" sz="2800" b="1" dirty="0">
                <a:solidFill>
                  <a:srgbClr val="990099"/>
                </a:solidFill>
                <a:latin typeface="楷体_GB2312" pitchFamily="49" charset="-122"/>
                <a:ea typeface="楷体_GB2312" pitchFamily="49" charset="-122"/>
              </a:rPr>
              <a:t>表达式１，表达式２</a:t>
            </a:r>
            <a:endParaRPr lang="zh-CN" altLang="en-US" sz="2800" b="1" dirty="0">
              <a:solidFill>
                <a:srgbClr val="990099"/>
              </a:solidFill>
              <a:latin typeface="楷体_GB2312" pitchFamily="49" charset="-122"/>
              <a:ea typeface="楷体_GB2312" pitchFamily="49" charset="-122"/>
            </a:endParaRPr>
          </a:p>
        </p:txBody>
      </p:sp>
      <p:sp>
        <p:nvSpPr>
          <p:cNvPr id="64518" name="Rectangle 6"/>
          <p:cNvSpPr/>
          <p:nvPr/>
        </p:nvSpPr>
        <p:spPr>
          <a:xfrm>
            <a:off x="2098675" y="4344988"/>
            <a:ext cx="7991475" cy="2232025"/>
          </a:xfrm>
          <a:prstGeom prst="rect">
            <a:avLst/>
          </a:prstGeom>
          <a:noFill/>
          <a:ln w="9525">
            <a:noFill/>
          </a:ln>
        </p:spPr>
        <p:txBody>
          <a:bodyPr/>
          <a:p>
            <a:pPr defTabSz="762000">
              <a:spcBef>
                <a:spcPct val="20000"/>
              </a:spcBef>
            </a:pPr>
            <a:r>
              <a:rPr lang="zh-CN" altLang="en-US" sz="2800" b="1" dirty="0">
                <a:solidFill>
                  <a:srgbClr val="990099"/>
                </a:solidFill>
                <a:latin typeface="楷体_GB2312" pitchFamily="49" charset="-122"/>
                <a:ea typeface="楷体_GB2312" pitchFamily="49" charset="-122"/>
              </a:rPr>
              <a:t>求解过程：</a:t>
            </a:r>
            <a:endParaRPr lang="zh-CN" altLang="en-US" sz="2800" b="1" dirty="0">
              <a:solidFill>
                <a:srgbClr val="990099"/>
              </a:solidFill>
              <a:latin typeface="楷体_GB2312" pitchFamily="49" charset="-122"/>
              <a:ea typeface="楷体_GB2312" pitchFamily="49" charset="-122"/>
            </a:endParaRPr>
          </a:p>
          <a:p>
            <a:pPr defTabSz="762000">
              <a:spcBef>
                <a:spcPct val="20000"/>
              </a:spcBef>
            </a:pPr>
            <a:r>
              <a:rPr lang="zh-CN" altLang="en-US" sz="2800" b="1" dirty="0">
                <a:solidFill>
                  <a:srgbClr val="990099"/>
                </a:solidFill>
                <a:latin typeface="楷体_GB2312" pitchFamily="49" charset="-122"/>
                <a:ea typeface="楷体_GB2312" pitchFamily="49" charset="-122"/>
              </a:rPr>
              <a:t>    </a:t>
            </a:r>
            <a:r>
              <a:rPr lang="en-US" altLang="zh-CN" sz="2800" b="1" dirty="0">
                <a:solidFill>
                  <a:srgbClr val="990099"/>
                </a:solidFill>
                <a:latin typeface="楷体_GB2312" pitchFamily="49" charset="-122"/>
                <a:ea typeface="楷体_GB2312" pitchFamily="49" charset="-122"/>
              </a:rPr>
              <a:t>1</a:t>
            </a:r>
            <a:r>
              <a:rPr lang="zh-CN" altLang="en-US" sz="2800" b="1" dirty="0">
                <a:solidFill>
                  <a:srgbClr val="990099"/>
                </a:solidFill>
                <a:latin typeface="楷体_GB2312" pitchFamily="49" charset="-122"/>
                <a:ea typeface="楷体_GB2312" pitchFamily="49" charset="-122"/>
              </a:rPr>
              <a:t>）求解表达式１</a:t>
            </a:r>
            <a:endParaRPr lang="zh-CN" altLang="en-US" sz="2800" b="1" dirty="0">
              <a:solidFill>
                <a:srgbClr val="990099"/>
              </a:solidFill>
              <a:latin typeface="楷体_GB2312" pitchFamily="49" charset="-122"/>
              <a:ea typeface="楷体_GB2312" pitchFamily="49" charset="-122"/>
            </a:endParaRPr>
          </a:p>
          <a:p>
            <a:pPr defTabSz="762000">
              <a:spcBef>
                <a:spcPct val="20000"/>
              </a:spcBef>
            </a:pPr>
            <a:r>
              <a:rPr lang="zh-CN" altLang="en-US" sz="2800" b="1" dirty="0">
                <a:solidFill>
                  <a:srgbClr val="990099"/>
                </a:solidFill>
                <a:latin typeface="楷体_GB2312" pitchFamily="49" charset="-122"/>
                <a:ea typeface="楷体_GB2312" pitchFamily="49" charset="-122"/>
              </a:rPr>
              <a:t>    </a:t>
            </a:r>
            <a:r>
              <a:rPr lang="en-US" altLang="zh-CN" sz="2800" b="1" dirty="0">
                <a:solidFill>
                  <a:srgbClr val="990099"/>
                </a:solidFill>
                <a:latin typeface="楷体_GB2312" pitchFamily="49" charset="-122"/>
                <a:ea typeface="楷体_GB2312" pitchFamily="49" charset="-122"/>
              </a:rPr>
              <a:t>2</a:t>
            </a:r>
            <a:r>
              <a:rPr lang="zh-CN" altLang="en-US" sz="2800" b="1" dirty="0">
                <a:solidFill>
                  <a:srgbClr val="990099"/>
                </a:solidFill>
                <a:latin typeface="楷体_GB2312" pitchFamily="49" charset="-122"/>
                <a:ea typeface="楷体_GB2312" pitchFamily="49" charset="-122"/>
              </a:rPr>
              <a:t>）再求解表达式２</a:t>
            </a:r>
            <a:endParaRPr lang="zh-CN" altLang="en-US" sz="2800" b="1" dirty="0">
              <a:solidFill>
                <a:srgbClr val="990099"/>
              </a:solidFill>
              <a:latin typeface="楷体_GB2312" pitchFamily="49" charset="-122"/>
              <a:ea typeface="楷体_GB2312" pitchFamily="49" charset="-122"/>
            </a:endParaRPr>
          </a:p>
          <a:p>
            <a:pPr defTabSz="762000">
              <a:spcBef>
                <a:spcPct val="20000"/>
              </a:spcBef>
            </a:pPr>
            <a:r>
              <a:rPr lang="zh-CN" altLang="en-US" sz="2800" b="1" dirty="0">
                <a:solidFill>
                  <a:srgbClr val="990099"/>
                </a:solidFill>
                <a:latin typeface="楷体_GB2312" pitchFamily="49" charset="-122"/>
                <a:ea typeface="楷体_GB2312" pitchFamily="49" charset="-122"/>
              </a:rPr>
              <a:t>    </a:t>
            </a:r>
            <a:r>
              <a:rPr lang="en-US" altLang="zh-CN" sz="2800" b="1" dirty="0">
                <a:solidFill>
                  <a:srgbClr val="990099"/>
                </a:solidFill>
                <a:latin typeface="楷体_GB2312" pitchFamily="49" charset="-122"/>
                <a:ea typeface="楷体_GB2312" pitchFamily="49" charset="-122"/>
              </a:rPr>
              <a:t>3</a:t>
            </a:r>
            <a:r>
              <a:rPr lang="zh-CN" altLang="en-US" sz="2800" b="1" dirty="0">
                <a:solidFill>
                  <a:srgbClr val="990099"/>
                </a:solidFill>
                <a:latin typeface="楷体_GB2312" pitchFamily="49" charset="-122"/>
                <a:ea typeface="楷体_GB2312" pitchFamily="49" charset="-122"/>
              </a:rPr>
              <a:t>）整个逗号表达式的值是表达式</a:t>
            </a:r>
            <a:r>
              <a:rPr lang="en-US" altLang="zh-CN" sz="2800" b="1" dirty="0">
                <a:solidFill>
                  <a:srgbClr val="990099"/>
                </a:solidFill>
                <a:latin typeface="楷体_GB2312" pitchFamily="49" charset="-122"/>
                <a:ea typeface="楷体_GB2312" pitchFamily="49" charset="-122"/>
              </a:rPr>
              <a:t>2</a:t>
            </a:r>
            <a:r>
              <a:rPr lang="zh-CN" altLang="en-US" sz="2800" b="1" dirty="0">
                <a:solidFill>
                  <a:srgbClr val="990099"/>
                </a:solidFill>
                <a:latin typeface="楷体_GB2312" pitchFamily="49" charset="-122"/>
                <a:ea typeface="楷体_GB2312" pitchFamily="49" charset="-122"/>
              </a:rPr>
              <a:t>的值。 </a:t>
            </a:r>
            <a:endParaRPr lang="zh-CN" altLang="en-US" sz="2800" b="1" dirty="0">
              <a:solidFill>
                <a:srgbClr val="990099"/>
              </a:solidFill>
              <a:latin typeface="楷体_GB2312" pitchFamily="49" charset="-122"/>
              <a:ea typeface="楷体_GB2312" pitchFamily="49" charset="-122"/>
            </a:endParaRPr>
          </a:p>
        </p:txBody>
      </p:sp>
      <p:sp>
        <p:nvSpPr>
          <p:cNvPr id="64519" name="AutoShape 7"/>
          <p:cNvSpPr/>
          <p:nvPr/>
        </p:nvSpPr>
        <p:spPr>
          <a:xfrm>
            <a:off x="7499350" y="1905000"/>
            <a:ext cx="3168650" cy="1296988"/>
          </a:xfrm>
          <a:prstGeom prst="wedgeEllipseCallout">
            <a:avLst>
              <a:gd name="adj1" fmla="val -84167"/>
              <a:gd name="adj2" fmla="val 8630"/>
            </a:avLst>
          </a:prstGeom>
          <a:solidFill>
            <a:schemeClr val="bg1"/>
          </a:solidFill>
          <a:ln w="12700" cap="flat" cmpd="sng">
            <a:solidFill>
              <a:schemeClr val="tx1"/>
            </a:solidFill>
            <a:prstDash val="solid"/>
            <a:miter/>
            <a:headEnd type="none" w="med" len="med"/>
            <a:tailEnd type="none" w="med" len="med"/>
          </a:ln>
        </p:spPr>
        <p:txBody>
          <a:bodyPr anchor="ctr" anchorCtr="0"/>
          <a:p>
            <a:pPr algn="ctr"/>
            <a:r>
              <a:rPr lang="zh-CN" altLang="en-US" sz="2800" b="1" dirty="0">
                <a:solidFill>
                  <a:srgbClr val="990099"/>
                </a:solidFill>
                <a:latin typeface="楷体_GB2312" pitchFamily="49" charset="-122"/>
                <a:ea typeface="楷体_GB2312" pitchFamily="49" charset="-122"/>
              </a:rPr>
              <a:t>逗号表达式 的值为</a:t>
            </a:r>
            <a:r>
              <a:rPr lang="en-US" altLang="zh-CN" sz="2800" b="1" dirty="0">
                <a:solidFill>
                  <a:srgbClr val="990099"/>
                </a:solidFill>
                <a:latin typeface="楷体_GB2312" pitchFamily="49" charset="-122"/>
                <a:ea typeface="楷体_GB2312" pitchFamily="49" charset="-122"/>
              </a:rPr>
              <a:t>14</a:t>
            </a:r>
            <a:endParaRPr lang="en-US" altLang="zh-CN" sz="2800" b="1" dirty="0">
              <a:solidFill>
                <a:srgbClr val="990099"/>
              </a:solidFill>
              <a:latin typeface="楷体_GB2312" pitchFamily="49" charset="-122"/>
              <a:ea typeface="楷体_GB2312" pitchFamily="49" charset="-122"/>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64517"/>
                                        </p:tgtEl>
                                        <p:attrNameLst>
                                          <p:attrName>style.visibility</p:attrName>
                                        </p:attrNameLst>
                                      </p:cBhvr>
                                      <p:to>
                                        <p:strVal val="visible"/>
                                      </p:to>
                                    </p:set>
                                    <p:animEffect transition="in" filter="wipe(left)">
                                      <p:cBhvr>
                                        <p:cTn id="7" dur="1000"/>
                                        <p:tgtEl>
                                          <p:spTgt spid="6451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64518"/>
                                        </p:tgtEl>
                                        <p:attrNameLst>
                                          <p:attrName>style.visibility</p:attrName>
                                        </p:attrNameLst>
                                      </p:cBhvr>
                                      <p:to>
                                        <p:strVal val="visible"/>
                                      </p:to>
                                    </p:set>
                                    <p:animEffect transition="in" filter="wipe(left)">
                                      <p:cBhvr>
                                        <p:cTn id="12" dur="1000"/>
                                        <p:tgtEl>
                                          <p:spTgt spid="64518"/>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2" fill="hold" grpId="0" nodeType="clickEffect">
                                  <p:stCondLst>
                                    <p:cond delay="0"/>
                                  </p:stCondLst>
                                  <p:childTnLst>
                                    <p:set>
                                      <p:cBhvr>
                                        <p:cTn id="16" dur="1" fill="hold">
                                          <p:stCondLst>
                                            <p:cond delay="0"/>
                                          </p:stCondLst>
                                        </p:cTn>
                                        <p:tgtEl>
                                          <p:spTgt spid="64519"/>
                                        </p:tgtEl>
                                        <p:attrNameLst>
                                          <p:attrName>style.visibility</p:attrName>
                                        </p:attrNameLst>
                                      </p:cBhvr>
                                      <p:to>
                                        <p:strVal val="visible"/>
                                      </p:to>
                                    </p:set>
                                    <p:anim calcmode="lin" valueType="num">
                                      <p:cBhvr additive="base">
                                        <p:cTn id="17" dur="500" fill="hold"/>
                                        <p:tgtEl>
                                          <p:spTgt spid="64519"/>
                                        </p:tgtEl>
                                        <p:attrNameLst>
                                          <p:attrName>ppt_x</p:attrName>
                                        </p:attrNameLst>
                                      </p:cBhvr>
                                      <p:tavLst>
                                        <p:tav tm="0">
                                          <p:val>
                                            <p:strVal val="1+#ppt_w/2"/>
                                          </p:val>
                                        </p:tav>
                                        <p:tav tm="100000">
                                          <p:val>
                                            <p:strVal val="#ppt_x"/>
                                          </p:val>
                                        </p:tav>
                                      </p:tavLst>
                                    </p:anim>
                                    <p:anim calcmode="lin" valueType="num">
                                      <p:cBhvr additive="base">
                                        <p:cTn id="18" dur="500" fill="hold"/>
                                        <p:tgtEl>
                                          <p:spTgt spid="6451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517" grpId="0"/>
      <p:bldP spid="64518" grpId="0"/>
      <p:bldP spid="64519" grpId="0" bldLvl="0" animBg="1"/>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5540" name="Rectangle 4"/>
          <p:cNvSpPr/>
          <p:nvPr/>
        </p:nvSpPr>
        <p:spPr>
          <a:xfrm>
            <a:off x="1752600" y="533400"/>
            <a:ext cx="8351838" cy="1655763"/>
          </a:xfrm>
          <a:prstGeom prst="rect">
            <a:avLst/>
          </a:prstGeom>
          <a:noFill/>
          <a:ln w="9525">
            <a:noFill/>
          </a:ln>
        </p:spPr>
        <p:txBody>
          <a:bodyPr/>
          <a:p>
            <a:pPr marL="838200" indent="-838200" defTabSz="762000">
              <a:spcBef>
                <a:spcPct val="20000"/>
              </a:spcBef>
            </a:pPr>
            <a:r>
              <a:rPr lang="zh-CN" altLang="zh-CN" sz="2800" b="1" dirty="0">
                <a:solidFill>
                  <a:srgbClr val="990099"/>
                </a:solidFill>
                <a:latin typeface="楷体_GB2312" pitchFamily="49" charset="-122"/>
                <a:ea typeface="楷体_GB2312" pitchFamily="49" charset="-122"/>
              </a:rPr>
              <a:t>例：</a:t>
            </a:r>
            <a:r>
              <a:rPr lang="zh-CN" altLang="en-US" sz="2800" b="1" dirty="0">
                <a:solidFill>
                  <a:srgbClr val="990099"/>
                </a:solidFill>
                <a:latin typeface="楷体_GB2312" pitchFamily="49" charset="-122"/>
                <a:ea typeface="楷体_GB2312" pitchFamily="49" charset="-122"/>
              </a:rPr>
              <a:t>逗号表达式ａ＝３*</a:t>
            </a:r>
            <a:r>
              <a:rPr lang="en-US" altLang="zh-CN" sz="2800" b="1" dirty="0">
                <a:solidFill>
                  <a:srgbClr val="990099"/>
                </a:solidFill>
                <a:latin typeface="楷体_GB2312" pitchFamily="49" charset="-122"/>
                <a:ea typeface="楷体_GB2312" pitchFamily="49" charset="-122"/>
              </a:rPr>
              <a:t>5</a:t>
            </a:r>
            <a:r>
              <a:rPr lang="zh-CN" altLang="en-US" sz="2800" b="1" dirty="0">
                <a:solidFill>
                  <a:srgbClr val="990099"/>
                </a:solidFill>
                <a:latin typeface="楷体_GB2312" pitchFamily="49" charset="-122"/>
                <a:ea typeface="楷体_GB2312" pitchFamily="49" charset="-122"/>
              </a:rPr>
              <a:t>，ａ*４ </a:t>
            </a:r>
            <a:endParaRPr lang="zh-CN" altLang="en-US" sz="2800" b="1" dirty="0">
              <a:solidFill>
                <a:srgbClr val="990099"/>
              </a:solidFill>
              <a:latin typeface="楷体_GB2312" pitchFamily="49" charset="-122"/>
              <a:ea typeface="楷体_GB2312" pitchFamily="49" charset="-122"/>
            </a:endParaRPr>
          </a:p>
          <a:p>
            <a:pPr marL="838200" indent="-838200" defTabSz="762000">
              <a:spcBef>
                <a:spcPct val="20000"/>
              </a:spcBef>
            </a:pPr>
            <a:endParaRPr lang="en-US" altLang="zh-CN" sz="2800" b="1" dirty="0">
              <a:solidFill>
                <a:srgbClr val="990099"/>
              </a:solidFill>
              <a:latin typeface="楷体_GB2312" pitchFamily="49" charset="-122"/>
              <a:ea typeface="楷体_GB2312" pitchFamily="49" charset="-122"/>
            </a:endParaRPr>
          </a:p>
        </p:txBody>
      </p:sp>
      <p:sp>
        <p:nvSpPr>
          <p:cNvPr id="65541" name="Rectangle 5"/>
          <p:cNvSpPr/>
          <p:nvPr/>
        </p:nvSpPr>
        <p:spPr>
          <a:xfrm>
            <a:off x="1752600" y="1219200"/>
            <a:ext cx="4724400" cy="1447800"/>
          </a:xfrm>
          <a:prstGeom prst="rect">
            <a:avLst/>
          </a:prstGeom>
          <a:noFill/>
          <a:ln w="9525">
            <a:noFill/>
          </a:ln>
        </p:spPr>
        <p:txBody>
          <a:bodyPr/>
          <a:p>
            <a:pPr algn="ctr" defTabSz="762000"/>
            <a:r>
              <a:rPr lang="zh-CN" altLang="en-US" sz="2800" b="1" dirty="0">
                <a:solidFill>
                  <a:srgbClr val="990099"/>
                </a:solidFill>
                <a:latin typeface="楷体_GB2312" pitchFamily="49" charset="-122"/>
                <a:ea typeface="楷体_GB2312" pitchFamily="49" charset="-122"/>
              </a:rPr>
              <a:t>分析</a:t>
            </a:r>
            <a:r>
              <a:rPr lang="en-US" altLang="zh-CN" sz="2800" b="1" dirty="0">
                <a:solidFill>
                  <a:srgbClr val="990099"/>
                </a:solidFill>
                <a:latin typeface="楷体_GB2312" pitchFamily="49" charset="-122"/>
                <a:ea typeface="楷体_GB2312" pitchFamily="49" charset="-122"/>
              </a:rPr>
              <a:t>:</a:t>
            </a:r>
            <a:r>
              <a:rPr lang="zh-CN" altLang="en-US" sz="2800" b="1" dirty="0">
                <a:solidFill>
                  <a:srgbClr val="FF3300"/>
                </a:solidFill>
                <a:latin typeface="楷体_GB2312" pitchFamily="49" charset="-122"/>
                <a:ea typeface="楷体_GB2312" pitchFamily="49" charset="-122"/>
              </a:rPr>
              <a:t>逗号运算符是所有运算符中级别最低的</a:t>
            </a:r>
            <a:r>
              <a:rPr lang="zh-CN" altLang="en-US" sz="2800" b="1" dirty="0">
                <a:solidFill>
                  <a:srgbClr val="990099"/>
                </a:solidFill>
                <a:latin typeface="楷体_GB2312" pitchFamily="49" charset="-122"/>
                <a:ea typeface="楷体_GB2312" pitchFamily="49" charset="-122"/>
              </a:rPr>
              <a:t>， 因</a:t>
            </a:r>
            <a:endParaRPr lang="zh-CN" altLang="en-US" sz="2800" b="1" dirty="0">
              <a:solidFill>
                <a:srgbClr val="990099"/>
              </a:solidFill>
              <a:latin typeface="楷体_GB2312" pitchFamily="49" charset="-122"/>
              <a:ea typeface="楷体_GB2312" pitchFamily="49" charset="-122"/>
            </a:endParaRPr>
          </a:p>
          <a:p>
            <a:pPr defTabSz="762000"/>
            <a:r>
              <a:rPr lang="zh-CN" altLang="en-US" sz="2800" b="1" dirty="0">
                <a:solidFill>
                  <a:srgbClr val="990099"/>
                </a:solidFill>
                <a:latin typeface="楷体_GB2312" pitchFamily="49" charset="-122"/>
                <a:ea typeface="楷体_GB2312" pitchFamily="49" charset="-122"/>
              </a:rPr>
              <a:t>   此应先求解ａ＝３*</a:t>
            </a:r>
            <a:r>
              <a:rPr lang="en-US" altLang="zh-CN" sz="2800" b="1" dirty="0">
                <a:solidFill>
                  <a:srgbClr val="990099"/>
                </a:solidFill>
                <a:latin typeface="楷体_GB2312" pitchFamily="49" charset="-122"/>
                <a:ea typeface="楷体_GB2312" pitchFamily="49" charset="-122"/>
              </a:rPr>
              <a:t>5</a:t>
            </a:r>
            <a:r>
              <a:rPr lang="zh-CN" altLang="en-US" sz="2800" b="1" dirty="0">
                <a:solidFill>
                  <a:srgbClr val="990099"/>
                </a:solidFill>
                <a:latin typeface="楷体_GB2312" pitchFamily="49" charset="-122"/>
                <a:ea typeface="楷体_GB2312" pitchFamily="49" charset="-122"/>
              </a:rPr>
              <a:t>。</a:t>
            </a:r>
            <a:endParaRPr lang="zh-CN" altLang="en-US" sz="2800" b="1" dirty="0">
              <a:solidFill>
                <a:srgbClr val="990099"/>
              </a:solidFill>
              <a:latin typeface="楷体_GB2312" pitchFamily="49" charset="-122"/>
              <a:ea typeface="楷体_GB2312" pitchFamily="49" charset="-122"/>
            </a:endParaRPr>
          </a:p>
        </p:txBody>
      </p:sp>
      <p:sp>
        <p:nvSpPr>
          <p:cNvPr id="65542" name="AutoShape 6"/>
          <p:cNvSpPr/>
          <p:nvPr/>
        </p:nvSpPr>
        <p:spPr>
          <a:xfrm>
            <a:off x="7427913" y="765175"/>
            <a:ext cx="3240087" cy="2016125"/>
          </a:xfrm>
          <a:prstGeom prst="wedgeEllipseCallout">
            <a:avLst>
              <a:gd name="adj1" fmla="val -67343"/>
              <a:gd name="adj2" fmla="val -8111"/>
            </a:avLst>
          </a:prstGeom>
          <a:solidFill>
            <a:srgbClr val="CCECFF"/>
          </a:solidFill>
          <a:ln w="12700" cap="flat" cmpd="sng">
            <a:solidFill>
              <a:schemeClr val="tx1"/>
            </a:solidFill>
            <a:prstDash val="solid"/>
            <a:miter/>
            <a:headEnd type="none" w="med" len="med"/>
            <a:tailEnd type="none" w="med" len="med"/>
          </a:ln>
        </p:spPr>
        <p:txBody>
          <a:bodyPr anchor="ctr" anchorCtr="0"/>
          <a:p>
            <a:pPr algn="ctr"/>
            <a:r>
              <a:rPr lang="zh-CN" altLang="en-US" sz="2400" b="1" dirty="0">
                <a:solidFill>
                  <a:srgbClr val="990099"/>
                </a:solidFill>
                <a:latin typeface="楷体_GB2312" pitchFamily="49" charset="-122"/>
                <a:ea typeface="楷体_GB2312" pitchFamily="49" charset="-122"/>
              </a:rPr>
              <a:t>ａ的值为</a:t>
            </a:r>
            <a:r>
              <a:rPr lang="en-US" altLang="zh-CN" sz="2400" b="1" dirty="0">
                <a:solidFill>
                  <a:srgbClr val="990099"/>
                </a:solidFill>
                <a:latin typeface="楷体_GB2312" pitchFamily="49" charset="-122"/>
                <a:ea typeface="楷体_GB2312" pitchFamily="49" charset="-122"/>
              </a:rPr>
              <a:t>15</a:t>
            </a:r>
            <a:r>
              <a:rPr lang="zh-CN" altLang="en-US" sz="2400" b="1" dirty="0">
                <a:solidFill>
                  <a:srgbClr val="990099"/>
                </a:solidFill>
                <a:latin typeface="楷体_GB2312" pitchFamily="49" charset="-122"/>
                <a:ea typeface="楷体_GB2312" pitchFamily="49" charset="-122"/>
              </a:rPr>
              <a:t>，然后求解ａ*４，得</a:t>
            </a:r>
            <a:r>
              <a:rPr lang="en-US" altLang="zh-CN" sz="2400" b="1" dirty="0">
                <a:solidFill>
                  <a:srgbClr val="990099"/>
                </a:solidFill>
                <a:latin typeface="楷体_GB2312" pitchFamily="49" charset="-122"/>
                <a:ea typeface="楷体_GB2312" pitchFamily="49" charset="-122"/>
              </a:rPr>
              <a:t>60</a:t>
            </a:r>
            <a:r>
              <a:rPr lang="zh-CN" altLang="en-US" sz="2400" b="1" dirty="0">
                <a:solidFill>
                  <a:srgbClr val="990099"/>
                </a:solidFill>
                <a:latin typeface="楷体_GB2312" pitchFamily="49" charset="-122"/>
                <a:ea typeface="楷体_GB2312" pitchFamily="49" charset="-122"/>
              </a:rPr>
              <a:t>。整个逗号表达式的值为</a:t>
            </a:r>
            <a:r>
              <a:rPr lang="en-US" altLang="zh-CN" sz="2400" b="1" dirty="0">
                <a:solidFill>
                  <a:srgbClr val="990099"/>
                </a:solidFill>
                <a:latin typeface="楷体_GB2312" pitchFamily="49" charset="-122"/>
                <a:ea typeface="楷体_GB2312" pitchFamily="49" charset="-122"/>
              </a:rPr>
              <a:t>60</a:t>
            </a:r>
            <a:r>
              <a:rPr lang="zh-CN" altLang="en-US" sz="2400" b="1" dirty="0">
                <a:solidFill>
                  <a:srgbClr val="990099"/>
                </a:solidFill>
                <a:latin typeface="楷体_GB2312" pitchFamily="49" charset="-122"/>
                <a:ea typeface="楷体_GB2312" pitchFamily="49" charset="-122"/>
              </a:rPr>
              <a:t>。</a:t>
            </a:r>
            <a:endParaRPr lang="zh-CN" altLang="en-US" sz="2400" b="1" dirty="0">
              <a:solidFill>
                <a:srgbClr val="990099"/>
              </a:solidFill>
              <a:latin typeface="楷体_GB2312" pitchFamily="49" charset="-122"/>
              <a:ea typeface="楷体_GB2312" pitchFamily="49" charset="-122"/>
            </a:endParaRPr>
          </a:p>
        </p:txBody>
      </p:sp>
      <p:sp>
        <p:nvSpPr>
          <p:cNvPr id="65543" name="Rectangle 7"/>
          <p:cNvSpPr/>
          <p:nvPr/>
        </p:nvSpPr>
        <p:spPr>
          <a:xfrm>
            <a:off x="1828800" y="3200400"/>
            <a:ext cx="8351838" cy="3311525"/>
          </a:xfrm>
          <a:prstGeom prst="rect">
            <a:avLst/>
          </a:prstGeom>
          <a:noFill/>
          <a:ln w="9525">
            <a:noFill/>
          </a:ln>
        </p:spPr>
        <p:txBody>
          <a:bodyPr/>
          <a:p>
            <a:pPr defTabSz="762000">
              <a:spcBef>
                <a:spcPct val="20000"/>
              </a:spcBef>
            </a:pPr>
            <a:r>
              <a:rPr lang="en-US" altLang="zh-CN" sz="1800" dirty="0">
                <a:solidFill>
                  <a:srgbClr val="000099"/>
                </a:solidFill>
                <a:latin typeface="Verdana" panose="020B0604030504040204" pitchFamily="34" charset="0"/>
              </a:rPr>
              <a:t>        </a:t>
            </a:r>
            <a:r>
              <a:rPr lang="zh-CN" altLang="en-US" sz="2800" b="1" dirty="0">
                <a:solidFill>
                  <a:srgbClr val="990099"/>
                </a:solidFill>
                <a:latin typeface="楷体_GB2312" pitchFamily="49" charset="-122"/>
                <a:ea typeface="楷体_GB2312" pitchFamily="49" charset="-122"/>
              </a:rPr>
              <a:t>一个逗号表达式又可以与另一个表达式组成一</a:t>
            </a:r>
            <a:endParaRPr lang="zh-CN" altLang="en-US" sz="2800" b="1" dirty="0">
              <a:solidFill>
                <a:srgbClr val="990099"/>
              </a:solidFill>
              <a:latin typeface="楷体_GB2312" pitchFamily="49" charset="-122"/>
              <a:ea typeface="楷体_GB2312" pitchFamily="49" charset="-122"/>
            </a:endParaRPr>
          </a:p>
          <a:p>
            <a:pPr defTabSz="762000">
              <a:spcBef>
                <a:spcPct val="20000"/>
              </a:spcBef>
            </a:pPr>
            <a:r>
              <a:rPr lang="zh-CN" altLang="en-US" sz="2800" b="1" dirty="0">
                <a:solidFill>
                  <a:srgbClr val="990099"/>
                </a:solidFill>
                <a:latin typeface="楷体_GB2312" pitchFamily="49" charset="-122"/>
                <a:ea typeface="楷体_GB2312" pitchFamily="49" charset="-122"/>
              </a:rPr>
              <a:t>个新的逗号表达式</a:t>
            </a:r>
            <a:endParaRPr lang="zh-CN" altLang="en-US" sz="2800" b="1" dirty="0">
              <a:solidFill>
                <a:srgbClr val="990099"/>
              </a:solidFill>
              <a:latin typeface="楷体_GB2312" pitchFamily="49" charset="-122"/>
              <a:ea typeface="楷体_GB2312" pitchFamily="49" charset="-122"/>
            </a:endParaRPr>
          </a:p>
          <a:p>
            <a:pPr defTabSz="762000">
              <a:spcBef>
                <a:spcPct val="20000"/>
              </a:spcBef>
            </a:pPr>
            <a:r>
              <a:rPr lang="zh-CN" altLang="en-US" sz="2800" b="1" dirty="0">
                <a:solidFill>
                  <a:srgbClr val="990099"/>
                </a:solidFill>
                <a:latin typeface="楷体_GB2312" pitchFamily="49" charset="-122"/>
                <a:ea typeface="楷体_GB2312" pitchFamily="49" charset="-122"/>
              </a:rPr>
              <a:t>  如</a:t>
            </a:r>
            <a:r>
              <a:rPr lang="en-US" altLang="zh-CN" sz="2800" b="1" dirty="0">
                <a:solidFill>
                  <a:srgbClr val="990099"/>
                </a:solidFill>
                <a:latin typeface="楷体_GB2312" pitchFamily="49" charset="-122"/>
                <a:ea typeface="楷体_GB2312" pitchFamily="49" charset="-122"/>
              </a:rPr>
              <a:t>:</a:t>
            </a:r>
            <a:r>
              <a:rPr lang="zh-CN" altLang="en-US" sz="2800" b="1" dirty="0">
                <a:solidFill>
                  <a:srgbClr val="990099"/>
                </a:solidFill>
                <a:latin typeface="楷体_GB2312" pitchFamily="49" charset="-122"/>
                <a:ea typeface="楷体_GB2312" pitchFamily="49" charset="-122"/>
              </a:rPr>
              <a:t>（ａ＝３*５，ａ*４），ａ＋５</a:t>
            </a:r>
            <a:endParaRPr lang="zh-CN" altLang="en-US" sz="2800" b="1" dirty="0">
              <a:solidFill>
                <a:srgbClr val="990099"/>
              </a:solidFill>
              <a:latin typeface="楷体_GB2312" pitchFamily="49" charset="-122"/>
              <a:ea typeface="楷体_GB2312" pitchFamily="49" charset="-122"/>
            </a:endParaRPr>
          </a:p>
          <a:p>
            <a:pPr defTabSz="762000">
              <a:spcBef>
                <a:spcPct val="20000"/>
              </a:spcBef>
            </a:pPr>
            <a:r>
              <a:rPr lang="zh-CN" altLang="en-US" sz="2800" b="1" dirty="0">
                <a:solidFill>
                  <a:srgbClr val="990099"/>
                </a:solidFill>
                <a:latin typeface="楷体_GB2312" pitchFamily="49" charset="-122"/>
                <a:ea typeface="楷体_GB2312" pitchFamily="49" charset="-122"/>
              </a:rPr>
              <a:t> 先计算出ａ的值等于</a:t>
            </a:r>
            <a:r>
              <a:rPr lang="en-US" altLang="zh-CN" sz="2800" b="1" dirty="0">
                <a:solidFill>
                  <a:srgbClr val="990099"/>
                </a:solidFill>
                <a:latin typeface="楷体_GB2312" pitchFamily="49" charset="-122"/>
                <a:ea typeface="楷体_GB2312" pitchFamily="49" charset="-122"/>
              </a:rPr>
              <a:t>15</a:t>
            </a:r>
            <a:r>
              <a:rPr lang="zh-CN" altLang="en-US" sz="2800" b="1" dirty="0">
                <a:solidFill>
                  <a:srgbClr val="990099"/>
                </a:solidFill>
                <a:latin typeface="楷体_GB2312" pitchFamily="49" charset="-122"/>
                <a:ea typeface="楷体_GB2312" pitchFamily="49" charset="-122"/>
              </a:rPr>
              <a:t>，再进行ａ*４的运算得</a:t>
            </a:r>
            <a:r>
              <a:rPr lang="en-US" altLang="zh-CN" sz="2800" b="1" dirty="0">
                <a:solidFill>
                  <a:srgbClr val="990099"/>
                </a:solidFill>
                <a:latin typeface="楷体_GB2312" pitchFamily="49" charset="-122"/>
                <a:ea typeface="楷体_GB2312" pitchFamily="49" charset="-122"/>
              </a:rPr>
              <a:t>60</a:t>
            </a:r>
            <a:r>
              <a:rPr lang="zh-CN" altLang="en-US" sz="2800" b="1" dirty="0">
                <a:solidFill>
                  <a:srgbClr val="990099"/>
                </a:solidFill>
                <a:latin typeface="楷体_GB2312" pitchFamily="49" charset="-122"/>
                <a:ea typeface="楷体_GB2312" pitchFamily="49" charset="-122"/>
              </a:rPr>
              <a:t>（但ａ值未变，仍为</a:t>
            </a:r>
            <a:r>
              <a:rPr lang="en-US" altLang="zh-CN" sz="2800" b="1" dirty="0">
                <a:solidFill>
                  <a:srgbClr val="990099"/>
                </a:solidFill>
                <a:latin typeface="楷体_GB2312" pitchFamily="49" charset="-122"/>
                <a:ea typeface="楷体_GB2312" pitchFamily="49" charset="-122"/>
              </a:rPr>
              <a:t>15</a:t>
            </a:r>
            <a:r>
              <a:rPr lang="zh-CN" altLang="en-US" sz="2800" b="1" dirty="0">
                <a:solidFill>
                  <a:srgbClr val="990099"/>
                </a:solidFill>
                <a:latin typeface="楷体_GB2312" pitchFamily="49" charset="-122"/>
                <a:ea typeface="楷体_GB2312" pitchFamily="49" charset="-122"/>
              </a:rPr>
              <a:t>），再进行ａ＋５得</a:t>
            </a:r>
            <a:r>
              <a:rPr lang="en-US" altLang="zh-CN" sz="2800" b="1" dirty="0">
                <a:solidFill>
                  <a:srgbClr val="990099"/>
                </a:solidFill>
                <a:latin typeface="楷体_GB2312" pitchFamily="49" charset="-122"/>
                <a:ea typeface="楷体_GB2312" pitchFamily="49" charset="-122"/>
              </a:rPr>
              <a:t>20</a:t>
            </a:r>
            <a:r>
              <a:rPr lang="zh-CN" altLang="en-US" sz="2800" b="1" dirty="0">
                <a:solidFill>
                  <a:srgbClr val="990099"/>
                </a:solidFill>
                <a:latin typeface="楷体_GB2312" pitchFamily="49" charset="-122"/>
                <a:ea typeface="楷体_GB2312" pitchFamily="49" charset="-122"/>
              </a:rPr>
              <a:t>，即整个表达式的值为</a:t>
            </a:r>
            <a:r>
              <a:rPr lang="en-US" altLang="zh-CN" sz="2800" b="1" dirty="0">
                <a:solidFill>
                  <a:srgbClr val="990099"/>
                </a:solidFill>
                <a:latin typeface="楷体_GB2312" pitchFamily="49" charset="-122"/>
                <a:ea typeface="楷体_GB2312" pitchFamily="49" charset="-122"/>
              </a:rPr>
              <a:t>20</a:t>
            </a:r>
            <a:r>
              <a:rPr lang="zh-CN" altLang="en-US" sz="2800" b="1" dirty="0">
                <a:solidFill>
                  <a:srgbClr val="990099"/>
                </a:solidFill>
                <a:latin typeface="楷体_GB2312" pitchFamily="49" charset="-122"/>
                <a:ea typeface="楷体_GB2312" pitchFamily="49" charset="-122"/>
              </a:rPr>
              <a:t>。</a:t>
            </a:r>
            <a:endParaRPr lang="zh-CN" altLang="en-US" sz="2800" b="1" dirty="0">
              <a:solidFill>
                <a:srgbClr val="990099"/>
              </a:solidFill>
              <a:latin typeface="楷体_GB2312" pitchFamily="49" charset="-122"/>
              <a:ea typeface="楷体_GB2312" pitchFamily="49" charset="-122"/>
            </a:endParaRPr>
          </a:p>
        </p:txBody>
      </p:sp>
      <mc:AlternateContent xmlns:mc="http://schemas.openxmlformats.org/markup-compatibility/2006" xmlns:p14="http://schemas.microsoft.com/office/powerpoint/2010/main">
        <mc:Choice Requires="p14">
          <p:contentPart r:id="rId1" p14:bwMode="auto">
            <p14:nvContentPartPr>
              <p14:cNvPr id="7" name="墨迹 6"/>
              <p14:cNvContentPartPr/>
              <p14:nvPr/>
            </p14:nvContentPartPr>
            <p14:xfrm>
              <a:off x="4711700" y="4603750"/>
              <a:ext cx="12700" cy="360"/>
            </p14:xfrm>
          </p:contentPart>
        </mc:Choice>
        <mc:Fallback xmlns="">
          <p:pic>
            <p:nvPicPr>
              <p:cNvPr id="7" name="墨迹 6"/>
            </p:nvPicPr>
            <p:blipFill>
              <a:blip r:embed="rId2"/>
            </p:blipFill>
            <p:spPr>
              <a:xfrm>
                <a:off x="4711700" y="4603750"/>
                <a:ext cx="12700" cy="360"/>
              </a:xfrm>
              <a:prstGeom prst="rect"/>
            </p:spPr>
          </p:pic>
        </mc:Fallback>
      </mc:AlternateContent>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65540"/>
                                        </p:tgtEl>
                                        <p:attrNameLst>
                                          <p:attrName>style.visibility</p:attrName>
                                        </p:attrNameLst>
                                      </p:cBhvr>
                                      <p:to>
                                        <p:strVal val="visible"/>
                                      </p:to>
                                    </p:set>
                                    <p:animEffect transition="in" filter="wipe(left)">
                                      <p:cBhvr>
                                        <p:cTn id="7" dur="1000"/>
                                        <p:tgtEl>
                                          <p:spTgt spid="65540"/>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65541"/>
                                        </p:tgtEl>
                                        <p:attrNameLst>
                                          <p:attrName>style.visibility</p:attrName>
                                        </p:attrNameLst>
                                      </p:cBhvr>
                                      <p:to>
                                        <p:strVal val="visible"/>
                                      </p:to>
                                    </p:set>
                                    <p:animEffect transition="in" filter="wipe(left)">
                                      <p:cBhvr>
                                        <p:cTn id="12" dur="1000"/>
                                        <p:tgtEl>
                                          <p:spTgt spid="65541"/>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2" fill="hold" grpId="0" nodeType="clickEffect">
                                  <p:stCondLst>
                                    <p:cond delay="0"/>
                                  </p:stCondLst>
                                  <p:childTnLst>
                                    <p:set>
                                      <p:cBhvr>
                                        <p:cTn id="16" dur="1" fill="hold">
                                          <p:stCondLst>
                                            <p:cond delay="0"/>
                                          </p:stCondLst>
                                        </p:cTn>
                                        <p:tgtEl>
                                          <p:spTgt spid="65542"/>
                                        </p:tgtEl>
                                        <p:attrNameLst>
                                          <p:attrName>style.visibility</p:attrName>
                                        </p:attrNameLst>
                                      </p:cBhvr>
                                      <p:to>
                                        <p:strVal val="visible"/>
                                      </p:to>
                                    </p:set>
                                    <p:anim calcmode="lin" valueType="num">
                                      <p:cBhvr additive="base">
                                        <p:cTn id="17" dur="500" fill="hold"/>
                                        <p:tgtEl>
                                          <p:spTgt spid="65542"/>
                                        </p:tgtEl>
                                        <p:attrNameLst>
                                          <p:attrName>ppt_x</p:attrName>
                                        </p:attrNameLst>
                                      </p:cBhvr>
                                      <p:tavLst>
                                        <p:tav tm="0">
                                          <p:val>
                                            <p:strVal val="1+#ppt_w/2"/>
                                          </p:val>
                                        </p:tav>
                                        <p:tav tm="100000">
                                          <p:val>
                                            <p:strVal val="#ppt_x"/>
                                          </p:val>
                                        </p:tav>
                                      </p:tavLst>
                                    </p:anim>
                                    <p:anim calcmode="lin" valueType="num">
                                      <p:cBhvr additive="base">
                                        <p:cTn id="18" dur="500" fill="hold"/>
                                        <p:tgtEl>
                                          <p:spTgt spid="65542"/>
                                        </p:tgtEl>
                                        <p:attrNameLst>
                                          <p:attrName>ppt_y</p:attrName>
                                        </p:attrNameLst>
                                      </p:cBhvr>
                                      <p:tavLst>
                                        <p:tav tm="0">
                                          <p:val>
                                            <p:strVal val="#ppt_y"/>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8" fill="hold" nodeType="clickEffect">
                                  <p:stCondLst>
                                    <p:cond delay="0"/>
                                  </p:stCondLst>
                                  <p:childTnLst>
                                    <p:set>
                                      <p:cBhvr>
                                        <p:cTn id="22" dur="1" fill="hold">
                                          <p:stCondLst>
                                            <p:cond delay="0"/>
                                          </p:stCondLst>
                                        </p:cTn>
                                        <p:tgtEl>
                                          <p:spTgt spid="65543">
                                            <p:txEl>
                                              <p:charRg st="0" end="29"/>
                                            </p:txEl>
                                          </p:spTgt>
                                        </p:tgtEl>
                                        <p:attrNameLst>
                                          <p:attrName>style.visibility</p:attrName>
                                        </p:attrNameLst>
                                      </p:cBhvr>
                                      <p:to>
                                        <p:strVal val="visible"/>
                                      </p:to>
                                    </p:set>
                                    <p:anim calcmode="lin" valueType="num">
                                      <p:cBhvr additive="base">
                                        <p:cTn id="23" dur="500" fill="hold"/>
                                        <p:tgtEl>
                                          <p:spTgt spid="65543">
                                            <p:txEl>
                                              <p:charRg st="0" end="29"/>
                                            </p:txEl>
                                          </p:spTgt>
                                        </p:tgtEl>
                                        <p:attrNameLst>
                                          <p:attrName>ppt_x</p:attrName>
                                        </p:attrNameLst>
                                      </p:cBhvr>
                                      <p:tavLst>
                                        <p:tav tm="0">
                                          <p:val>
                                            <p:strVal val="0-#ppt_w/2"/>
                                          </p:val>
                                        </p:tav>
                                        <p:tav tm="100000">
                                          <p:val>
                                            <p:strVal val="#ppt_x"/>
                                          </p:val>
                                        </p:tav>
                                      </p:tavLst>
                                    </p:anim>
                                    <p:anim calcmode="lin" valueType="num">
                                      <p:cBhvr additive="base">
                                        <p:cTn id="24" dur="500" fill="hold"/>
                                        <p:tgtEl>
                                          <p:spTgt spid="65543">
                                            <p:txEl>
                                              <p:charRg st="0" end="29"/>
                                            </p:txEl>
                                          </p:spTgt>
                                        </p:tgtEl>
                                        <p:attrNameLst>
                                          <p:attrName>ppt_y</p:attrName>
                                        </p:attrNameLst>
                                      </p:cBhvr>
                                      <p:tavLst>
                                        <p:tav tm="0">
                                          <p:val>
                                            <p:strVal val="#ppt_y"/>
                                          </p:val>
                                        </p:tav>
                                        <p:tav tm="100000">
                                          <p:val>
                                            <p:strVal val="#ppt_y"/>
                                          </p:val>
                                        </p:tav>
                                      </p:tavLst>
                                    </p:anim>
                                  </p:childTnLst>
                                </p:cTn>
                              </p:par>
                              <p:par>
                                <p:cTn id="25" presetID="2" presetClass="entr" presetSubtype="8" fill="hold" nodeType="withEffect">
                                  <p:stCondLst>
                                    <p:cond delay="0"/>
                                  </p:stCondLst>
                                  <p:childTnLst>
                                    <p:set>
                                      <p:cBhvr>
                                        <p:cTn id="26" dur="1" fill="hold">
                                          <p:stCondLst>
                                            <p:cond delay="0"/>
                                          </p:stCondLst>
                                        </p:cTn>
                                        <p:tgtEl>
                                          <p:spTgt spid="65543">
                                            <p:txEl>
                                              <p:charRg st="29" end="38"/>
                                            </p:txEl>
                                          </p:spTgt>
                                        </p:tgtEl>
                                        <p:attrNameLst>
                                          <p:attrName>style.visibility</p:attrName>
                                        </p:attrNameLst>
                                      </p:cBhvr>
                                      <p:to>
                                        <p:strVal val="visible"/>
                                      </p:to>
                                    </p:set>
                                    <p:anim calcmode="lin" valueType="num">
                                      <p:cBhvr additive="base">
                                        <p:cTn id="27" dur="500" fill="hold"/>
                                        <p:tgtEl>
                                          <p:spTgt spid="65543">
                                            <p:txEl>
                                              <p:charRg st="29" end="38"/>
                                            </p:txEl>
                                          </p:spTgt>
                                        </p:tgtEl>
                                        <p:attrNameLst>
                                          <p:attrName>ppt_x</p:attrName>
                                        </p:attrNameLst>
                                      </p:cBhvr>
                                      <p:tavLst>
                                        <p:tav tm="0">
                                          <p:val>
                                            <p:strVal val="0-#ppt_w/2"/>
                                          </p:val>
                                        </p:tav>
                                        <p:tav tm="100000">
                                          <p:val>
                                            <p:strVal val="#ppt_x"/>
                                          </p:val>
                                        </p:tav>
                                      </p:tavLst>
                                    </p:anim>
                                    <p:anim calcmode="lin" valueType="num">
                                      <p:cBhvr additive="base">
                                        <p:cTn id="28" dur="500" fill="hold"/>
                                        <p:tgtEl>
                                          <p:spTgt spid="65543">
                                            <p:txEl>
                                              <p:charRg st="29" end="38"/>
                                            </p:txEl>
                                          </p:spTgt>
                                        </p:tgtEl>
                                        <p:attrNameLst>
                                          <p:attrName>ppt_y</p:attrName>
                                        </p:attrNameLst>
                                      </p:cBhvr>
                                      <p:tavLst>
                                        <p:tav tm="0">
                                          <p:val>
                                            <p:strVal val="#ppt_y"/>
                                          </p:val>
                                        </p:tav>
                                        <p:tav tm="100000">
                                          <p:val>
                                            <p:strVal val="#ppt_y"/>
                                          </p:val>
                                        </p:tav>
                                      </p:tavLst>
                                    </p:anim>
                                  </p:childTnLst>
                                </p:cTn>
                              </p:par>
                              <p:par>
                                <p:cTn id="29" presetID="2" presetClass="entr" presetSubtype="8" fill="hold" nodeType="withEffect">
                                  <p:stCondLst>
                                    <p:cond delay="0"/>
                                  </p:stCondLst>
                                  <p:childTnLst>
                                    <p:set>
                                      <p:cBhvr>
                                        <p:cTn id="30" dur="1" fill="hold">
                                          <p:stCondLst>
                                            <p:cond delay="0"/>
                                          </p:stCondLst>
                                        </p:cTn>
                                        <p:tgtEl>
                                          <p:spTgt spid="65543">
                                            <p:txEl>
                                              <p:charRg st="38" end="58"/>
                                            </p:txEl>
                                          </p:spTgt>
                                        </p:tgtEl>
                                        <p:attrNameLst>
                                          <p:attrName>style.visibility</p:attrName>
                                        </p:attrNameLst>
                                      </p:cBhvr>
                                      <p:to>
                                        <p:strVal val="visible"/>
                                      </p:to>
                                    </p:set>
                                    <p:anim calcmode="lin" valueType="num">
                                      <p:cBhvr additive="base">
                                        <p:cTn id="31" dur="500" fill="hold"/>
                                        <p:tgtEl>
                                          <p:spTgt spid="65543">
                                            <p:txEl>
                                              <p:charRg st="38" end="58"/>
                                            </p:tx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65543">
                                            <p:txEl>
                                              <p:charRg st="38" end="58"/>
                                            </p:txEl>
                                          </p:spTgt>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65543">
                                            <p:txEl>
                                              <p:charRg st="58" end="119"/>
                                            </p:txEl>
                                          </p:spTgt>
                                        </p:tgtEl>
                                        <p:attrNameLst>
                                          <p:attrName>style.visibility</p:attrName>
                                        </p:attrNameLst>
                                      </p:cBhvr>
                                      <p:to>
                                        <p:strVal val="visible"/>
                                      </p:to>
                                    </p:set>
                                    <p:anim calcmode="lin" valueType="num">
                                      <p:cBhvr additive="base">
                                        <p:cTn id="37" dur="500" fill="hold"/>
                                        <p:tgtEl>
                                          <p:spTgt spid="65543">
                                            <p:txEl>
                                              <p:charRg st="58" end="119"/>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65543">
                                            <p:txEl>
                                              <p:charRg st="58" end="119"/>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540" grpId="0"/>
      <p:bldP spid="65541" grpId="0"/>
      <p:bldP spid="65542" grpId="0" bldLvl="0" animBg="1"/>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6564" name="Rectangle 4"/>
          <p:cNvSpPr/>
          <p:nvPr/>
        </p:nvSpPr>
        <p:spPr>
          <a:xfrm>
            <a:off x="1847850" y="1052513"/>
            <a:ext cx="8351838" cy="1655762"/>
          </a:xfrm>
          <a:prstGeom prst="rect">
            <a:avLst/>
          </a:prstGeom>
          <a:noFill/>
          <a:ln w="9525">
            <a:noFill/>
          </a:ln>
        </p:spPr>
        <p:txBody>
          <a:bodyPr/>
          <a:p>
            <a:pPr marL="838200" indent="-838200" defTabSz="762000">
              <a:spcBef>
                <a:spcPct val="20000"/>
              </a:spcBef>
            </a:pPr>
            <a:r>
              <a:rPr lang="zh-CN" altLang="en-US" sz="2800" b="1" dirty="0">
                <a:solidFill>
                  <a:srgbClr val="990099"/>
                </a:solidFill>
                <a:latin typeface="楷体_GB2312" pitchFamily="49" charset="-122"/>
                <a:ea typeface="楷体_GB2312" pitchFamily="49" charset="-122"/>
              </a:rPr>
              <a:t>逗号表达式的一般形式可以扩展为</a:t>
            </a:r>
            <a:endParaRPr lang="zh-CN" altLang="en-US" sz="2800" b="1" dirty="0">
              <a:solidFill>
                <a:srgbClr val="990099"/>
              </a:solidFill>
              <a:latin typeface="楷体_GB2312" pitchFamily="49" charset="-122"/>
              <a:ea typeface="楷体_GB2312" pitchFamily="49" charset="-122"/>
            </a:endParaRPr>
          </a:p>
          <a:p>
            <a:pPr marL="838200" indent="-838200" defTabSz="762000">
              <a:spcBef>
                <a:spcPct val="20000"/>
              </a:spcBef>
            </a:pPr>
            <a:r>
              <a:rPr lang="zh-CN" altLang="en-US" sz="2800" b="1" dirty="0">
                <a:solidFill>
                  <a:srgbClr val="990099"/>
                </a:solidFill>
                <a:latin typeface="楷体_GB2312" pitchFamily="49" charset="-122"/>
                <a:ea typeface="楷体_GB2312" pitchFamily="49" charset="-122"/>
              </a:rPr>
              <a:t> 表达式１，表达式２，表达式３，</a:t>
            </a:r>
            <a:r>
              <a:rPr lang="en-US" altLang="zh-CN" sz="2800" b="1" dirty="0">
                <a:solidFill>
                  <a:srgbClr val="990099"/>
                </a:solidFill>
                <a:latin typeface="Arial" panose="020B0604020202020204" pitchFamily="34" charset="0"/>
                <a:ea typeface="楷体_GB2312" pitchFamily="49" charset="-122"/>
              </a:rPr>
              <a:t>……</a:t>
            </a:r>
            <a:r>
              <a:rPr lang="zh-CN" altLang="en-US" sz="2800" b="1" dirty="0">
                <a:solidFill>
                  <a:srgbClr val="990099"/>
                </a:solidFill>
                <a:latin typeface="楷体_GB2312" pitchFamily="49" charset="-122"/>
                <a:ea typeface="楷体_GB2312" pitchFamily="49" charset="-122"/>
              </a:rPr>
              <a:t>，表达式ｎ</a:t>
            </a:r>
            <a:endParaRPr lang="zh-CN" altLang="en-US" sz="2800" b="1" dirty="0">
              <a:solidFill>
                <a:srgbClr val="990099"/>
              </a:solidFill>
              <a:latin typeface="楷体_GB2312" pitchFamily="49" charset="-122"/>
              <a:ea typeface="楷体_GB2312" pitchFamily="49" charset="-122"/>
            </a:endParaRPr>
          </a:p>
          <a:p>
            <a:pPr marL="838200" indent="-838200" defTabSz="762000">
              <a:spcBef>
                <a:spcPct val="20000"/>
              </a:spcBef>
            </a:pPr>
            <a:r>
              <a:rPr lang="zh-CN" altLang="en-US" sz="2800" b="1" dirty="0">
                <a:solidFill>
                  <a:srgbClr val="990099"/>
                </a:solidFill>
                <a:latin typeface="楷体_GB2312" pitchFamily="49" charset="-122"/>
                <a:ea typeface="楷体_GB2312" pitchFamily="49" charset="-122"/>
              </a:rPr>
              <a:t>   它的值为表达式ｎ的值。</a:t>
            </a:r>
            <a:endParaRPr lang="zh-CN" altLang="en-US" sz="2800" b="1" dirty="0">
              <a:solidFill>
                <a:srgbClr val="990099"/>
              </a:solidFill>
              <a:latin typeface="楷体_GB2312" pitchFamily="49" charset="-122"/>
              <a:ea typeface="楷体_GB2312" pitchFamily="49" charset="-122"/>
            </a:endParaRPr>
          </a:p>
          <a:p>
            <a:pPr marL="838200" indent="-838200" defTabSz="762000">
              <a:spcBef>
                <a:spcPct val="20000"/>
              </a:spcBef>
            </a:pPr>
            <a:endParaRPr lang="en-US" altLang="zh-CN" sz="2800" b="1" dirty="0">
              <a:solidFill>
                <a:srgbClr val="990099"/>
              </a:solidFill>
              <a:latin typeface="楷体_GB2312" pitchFamily="49" charset="-122"/>
              <a:ea typeface="楷体_GB2312" pitchFamily="49" charset="-122"/>
            </a:endParaRPr>
          </a:p>
        </p:txBody>
      </p:sp>
      <p:sp>
        <p:nvSpPr>
          <p:cNvPr id="66565" name="Rectangle 5"/>
          <p:cNvSpPr/>
          <p:nvPr/>
        </p:nvSpPr>
        <p:spPr>
          <a:xfrm>
            <a:off x="1847850" y="2781300"/>
            <a:ext cx="8351838" cy="3311525"/>
          </a:xfrm>
          <a:prstGeom prst="rect">
            <a:avLst/>
          </a:prstGeom>
          <a:noFill/>
          <a:ln w="9525">
            <a:noFill/>
          </a:ln>
        </p:spPr>
        <p:txBody>
          <a:bodyPr/>
          <a:p>
            <a:pPr marL="838200" indent="-838200" defTabSz="762000">
              <a:spcBef>
                <a:spcPct val="20000"/>
              </a:spcBef>
            </a:pPr>
            <a:r>
              <a:rPr lang="zh-CN" altLang="en-US" sz="2800" b="1" dirty="0">
                <a:solidFill>
                  <a:srgbClr val="990099"/>
                </a:solidFill>
                <a:latin typeface="楷体_GB2312" pitchFamily="49" charset="-122"/>
                <a:ea typeface="楷体_GB2312" pitchFamily="49" charset="-122"/>
              </a:rPr>
              <a:t>逗号运算符是所有运算符中级别最低的</a:t>
            </a:r>
            <a:endParaRPr lang="zh-CN" altLang="en-US" sz="2800" b="1" dirty="0">
              <a:solidFill>
                <a:srgbClr val="990099"/>
              </a:solidFill>
              <a:latin typeface="楷体_GB2312" pitchFamily="49" charset="-122"/>
              <a:ea typeface="楷体_GB2312" pitchFamily="49" charset="-122"/>
            </a:endParaRPr>
          </a:p>
          <a:p>
            <a:pPr marL="838200" indent="-838200" defTabSz="762000">
              <a:spcBef>
                <a:spcPct val="20000"/>
              </a:spcBef>
            </a:pPr>
            <a:r>
              <a:rPr lang="zh-CN" altLang="en-US" sz="2800" b="1" dirty="0">
                <a:solidFill>
                  <a:srgbClr val="990099"/>
                </a:solidFill>
                <a:latin typeface="楷体_GB2312" pitchFamily="49" charset="-122"/>
                <a:ea typeface="楷体_GB2312" pitchFamily="49" charset="-122"/>
              </a:rPr>
              <a:t>例</a:t>
            </a:r>
            <a:r>
              <a:rPr lang="en-US" altLang="zh-CN" sz="2800" b="1" dirty="0">
                <a:solidFill>
                  <a:srgbClr val="990099"/>
                </a:solidFill>
                <a:latin typeface="楷体_GB2312" pitchFamily="49" charset="-122"/>
                <a:ea typeface="楷体_GB2312" pitchFamily="49" charset="-122"/>
              </a:rPr>
              <a:t>:  ① </a:t>
            </a:r>
            <a:r>
              <a:rPr lang="zh-CN" altLang="en-US" sz="2800" b="1" dirty="0">
                <a:solidFill>
                  <a:srgbClr val="990099"/>
                </a:solidFill>
                <a:latin typeface="楷体_GB2312" pitchFamily="49" charset="-122"/>
                <a:ea typeface="楷体_GB2312" pitchFamily="49" charset="-122"/>
              </a:rPr>
              <a:t>ｘ＝（ａ＝３，６*３）</a:t>
            </a:r>
            <a:endParaRPr lang="zh-CN" altLang="en-US" sz="2800" b="1" dirty="0">
              <a:solidFill>
                <a:srgbClr val="990099"/>
              </a:solidFill>
              <a:latin typeface="楷体_GB2312" pitchFamily="49" charset="-122"/>
              <a:ea typeface="楷体_GB2312" pitchFamily="49" charset="-122"/>
            </a:endParaRPr>
          </a:p>
          <a:p>
            <a:pPr marL="838200" indent="-838200" defTabSz="762000">
              <a:spcBef>
                <a:spcPct val="20000"/>
              </a:spcBef>
            </a:pPr>
            <a:r>
              <a:rPr lang="zh-CN" altLang="en-US" sz="2800" b="1" dirty="0">
                <a:solidFill>
                  <a:srgbClr val="990099"/>
                </a:solidFill>
                <a:latin typeface="楷体_GB2312" pitchFamily="49" charset="-122"/>
                <a:ea typeface="楷体_GB2312" pitchFamily="49" charset="-122"/>
              </a:rPr>
              <a:t>     ② ｘ＝ａ＝３，６*</a:t>
            </a:r>
            <a:r>
              <a:rPr lang="en-US" altLang="zh-CN" sz="2800" b="1" dirty="0">
                <a:solidFill>
                  <a:srgbClr val="990099"/>
                </a:solidFill>
                <a:latin typeface="楷体_GB2312" pitchFamily="49" charset="-122"/>
                <a:ea typeface="楷体_GB2312" pitchFamily="49" charset="-122"/>
              </a:rPr>
              <a:t>a</a:t>
            </a:r>
            <a:endParaRPr lang="en-US" altLang="zh-CN" sz="2800" b="1" dirty="0">
              <a:solidFill>
                <a:srgbClr val="990099"/>
              </a:solidFill>
              <a:latin typeface="楷体_GB2312" pitchFamily="49" charset="-122"/>
              <a:ea typeface="楷体_GB2312" pitchFamily="49" charset="-122"/>
            </a:endParaRPr>
          </a:p>
        </p:txBody>
      </p:sp>
      <p:sp>
        <p:nvSpPr>
          <p:cNvPr id="66566" name="AutoShape 6"/>
          <p:cNvSpPr/>
          <p:nvPr/>
        </p:nvSpPr>
        <p:spPr>
          <a:xfrm>
            <a:off x="6324600" y="4267200"/>
            <a:ext cx="4106863" cy="2232025"/>
          </a:xfrm>
          <a:prstGeom prst="wedgeEllipseCallout">
            <a:avLst>
              <a:gd name="adj1" fmla="val -58389"/>
              <a:gd name="adj2" fmla="val -45593"/>
            </a:avLst>
          </a:prstGeom>
          <a:solidFill>
            <a:schemeClr val="bg1"/>
          </a:solidFill>
          <a:ln w="12700" cap="flat" cmpd="sng">
            <a:solidFill>
              <a:schemeClr val="tx1"/>
            </a:solidFill>
            <a:prstDash val="solid"/>
            <a:miter/>
            <a:headEnd type="none" w="med" len="med"/>
            <a:tailEnd type="none" w="med" len="med"/>
          </a:ln>
        </p:spPr>
        <p:txBody>
          <a:bodyPr anchor="ctr" anchorCtr="0"/>
          <a:p>
            <a:pPr algn="ctr"/>
            <a:r>
              <a:rPr lang="zh-CN" altLang="en-US" sz="2400" b="1" dirty="0">
                <a:solidFill>
                  <a:srgbClr val="990099"/>
                </a:solidFill>
                <a:latin typeface="楷体_GB2312" pitchFamily="49" charset="-122"/>
                <a:ea typeface="楷体_GB2312" pitchFamily="49" charset="-122"/>
              </a:rPr>
              <a:t>逗号表达式，包括一个赋值表达式和一个算术表达式，ｘ的值为３，整个逗号表达式的值为</a:t>
            </a:r>
            <a:r>
              <a:rPr lang="en-US" altLang="zh-CN" sz="2400" b="1" dirty="0">
                <a:solidFill>
                  <a:srgbClr val="990099"/>
                </a:solidFill>
                <a:latin typeface="楷体_GB2312" pitchFamily="49" charset="-122"/>
                <a:ea typeface="楷体_GB2312" pitchFamily="49" charset="-122"/>
              </a:rPr>
              <a:t>18</a:t>
            </a:r>
            <a:r>
              <a:rPr lang="zh-CN" altLang="en-US" sz="2400" b="1" dirty="0">
                <a:solidFill>
                  <a:srgbClr val="990099"/>
                </a:solidFill>
                <a:latin typeface="楷体_GB2312" pitchFamily="49" charset="-122"/>
                <a:ea typeface="楷体_GB2312" pitchFamily="49" charset="-122"/>
              </a:rPr>
              <a:t>。</a:t>
            </a:r>
            <a:r>
              <a:rPr lang="zh-CN" altLang="en-US" sz="2800" b="1" dirty="0">
                <a:solidFill>
                  <a:srgbClr val="990099"/>
                </a:solidFill>
                <a:latin typeface="楷体_GB2312" pitchFamily="49" charset="-122"/>
                <a:ea typeface="楷体_GB2312" pitchFamily="49" charset="-122"/>
              </a:rPr>
              <a:t> </a:t>
            </a:r>
            <a:endParaRPr lang="zh-CN" altLang="en-US" sz="2800" b="1" dirty="0">
              <a:solidFill>
                <a:srgbClr val="990099"/>
              </a:solidFill>
              <a:latin typeface="楷体_GB2312" pitchFamily="49" charset="-122"/>
              <a:ea typeface="楷体_GB2312" pitchFamily="49" charset="-122"/>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66564"/>
                                        </p:tgtEl>
                                        <p:attrNameLst>
                                          <p:attrName>style.visibility</p:attrName>
                                        </p:attrNameLst>
                                      </p:cBhvr>
                                      <p:to>
                                        <p:strVal val="visible"/>
                                      </p:to>
                                    </p:set>
                                    <p:animEffect transition="in" filter="wipe(left)">
                                      <p:cBhvr>
                                        <p:cTn id="7" dur="1000"/>
                                        <p:tgtEl>
                                          <p:spTgt spid="6656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66565"/>
                                        </p:tgtEl>
                                        <p:attrNameLst>
                                          <p:attrName>style.visibility</p:attrName>
                                        </p:attrNameLst>
                                      </p:cBhvr>
                                      <p:to>
                                        <p:strVal val="visible"/>
                                      </p:to>
                                    </p:set>
                                    <p:animEffect transition="in" filter="wipe(left)">
                                      <p:cBhvr>
                                        <p:cTn id="12" dur="1000"/>
                                        <p:tgtEl>
                                          <p:spTgt spid="66565"/>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2" fill="hold" grpId="0" nodeType="clickEffect">
                                  <p:stCondLst>
                                    <p:cond delay="0"/>
                                  </p:stCondLst>
                                  <p:childTnLst>
                                    <p:set>
                                      <p:cBhvr>
                                        <p:cTn id="16" dur="1" fill="hold">
                                          <p:stCondLst>
                                            <p:cond delay="0"/>
                                          </p:stCondLst>
                                        </p:cTn>
                                        <p:tgtEl>
                                          <p:spTgt spid="66566"/>
                                        </p:tgtEl>
                                        <p:attrNameLst>
                                          <p:attrName>style.visibility</p:attrName>
                                        </p:attrNameLst>
                                      </p:cBhvr>
                                      <p:to>
                                        <p:strVal val="visible"/>
                                      </p:to>
                                    </p:set>
                                    <p:anim calcmode="lin" valueType="num">
                                      <p:cBhvr additive="base">
                                        <p:cTn id="17" dur="500" fill="hold"/>
                                        <p:tgtEl>
                                          <p:spTgt spid="66566"/>
                                        </p:tgtEl>
                                        <p:attrNameLst>
                                          <p:attrName>ppt_x</p:attrName>
                                        </p:attrNameLst>
                                      </p:cBhvr>
                                      <p:tavLst>
                                        <p:tav tm="0">
                                          <p:val>
                                            <p:strVal val="1+#ppt_w/2"/>
                                          </p:val>
                                        </p:tav>
                                        <p:tav tm="100000">
                                          <p:val>
                                            <p:strVal val="#ppt_x"/>
                                          </p:val>
                                        </p:tav>
                                      </p:tavLst>
                                    </p:anim>
                                    <p:anim calcmode="lin" valueType="num">
                                      <p:cBhvr additive="base">
                                        <p:cTn id="18" dur="500" fill="hold"/>
                                        <p:tgtEl>
                                          <p:spTgt spid="6656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564" grpId="0"/>
      <p:bldP spid="66565" grpId="0"/>
      <p:bldP spid="66566" grpId="0" bldLvl="0" animBg="1"/>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7588" name="Rectangle 4"/>
          <p:cNvSpPr/>
          <p:nvPr/>
        </p:nvSpPr>
        <p:spPr>
          <a:xfrm>
            <a:off x="1847850" y="533400"/>
            <a:ext cx="8497888" cy="3255963"/>
          </a:xfrm>
          <a:prstGeom prst="rect">
            <a:avLst/>
          </a:prstGeom>
          <a:noFill/>
          <a:ln w="9525">
            <a:noFill/>
          </a:ln>
        </p:spPr>
        <p:txBody>
          <a:bodyPr/>
          <a:p>
            <a:pPr defTabSz="762000">
              <a:lnSpc>
                <a:spcPct val="120000"/>
              </a:lnSpc>
              <a:spcBef>
                <a:spcPct val="20000"/>
              </a:spcBef>
            </a:pPr>
            <a:r>
              <a:rPr lang="zh-CN" altLang="zh-CN" sz="2800" b="1" dirty="0">
                <a:solidFill>
                  <a:srgbClr val="FF0000"/>
                </a:solidFill>
                <a:latin typeface="楷体_GB2312" pitchFamily="49" charset="-122"/>
                <a:ea typeface="楷体_GB2312" pitchFamily="49" charset="-122"/>
              </a:rPr>
              <a:t>注意</a:t>
            </a:r>
            <a:r>
              <a:rPr lang="en-US" altLang="zh-CN" sz="2800" b="1" dirty="0">
                <a:solidFill>
                  <a:srgbClr val="FF0000"/>
                </a:solidFill>
                <a:latin typeface="楷体_GB2312" pitchFamily="49" charset="-122"/>
                <a:ea typeface="楷体_GB2312" pitchFamily="49" charset="-122"/>
              </a:rPr>
              <a:t>:</a:t>
            </a:r>
            <a:r>
              <a:rPr lang="zh-CN" altLang="en-US" sz="2800" b="1" dirty="0">
                <a:solidFill>
                  <a:srgbClr val="FF0000"/>
                </a:solidFill>
                <a:latin typeface="楷体_GB2312" pitchFamily="49" charset="-122"/>
                <a:ea typeface="楷体_GB2312" pitchFamily="49" charset="-122"/>
              </a:rPr>
              <a:t>并不是任何地方出现的逗号都是作为逗号运算符。</a:t>
            </a:r>
            <a:endParaRPr lang="zh-CN" altLang="en-US" sz="2800" b="1" dirty="0">
              <a:solidFill>
                <a:srgbClr val="FF0000"/>
              </a:solidFill>
              <a:latin typeface="楷体_GB2312" pitchFamily="49" charset="-122"/>
              <a:ea typeface="楷体_GB2312" pitchFamily="49" charset="-122"/>
            </a:endParaRPr>
          </a:p>
          <a:p>
            <a:pPr defTabSz="762000">
              <a:lnSpc>
                <a:spcPct val="120000"/>
              </a:lnSpc>
              <a:spcBef>
                <a:spcPct val="20000"/>
              </a:spcBef>
            </a:pPr>
            <a:endParaRPr lang="zh-CN" altLang="en-US" sz="2800" b="1" dirty="0">
              <a:solidFill>
                <a:srgbClr val="990099"/>
              </a:solidFill>
              <a:latin typeface="楷体_GB2312" pitchFamily="49" charset="-122"/>
              <a:ea typeface="楷体_GB2312" pitchFamily="49" charset="-122"/>
            </a:endParaRPr>
          </a:p>
          <a:p>
            <a:pPr defTabSz="762000">
              <a:lnSpc>
                <a:spcPct val="120000"/>
              </a:lnSpc>
              <a:spcBef>
                <a:spcPct val="20000"/>
              </a:spcBef>
            </a:pPr>
            <a:r>
              <a:rPr lang="zh-CN" altLang="en-US" b="1" dirty="0">
                <a:latin typeface="Verdana" panose="020B0604030504040204" pitchFamily="34" charset="0"/>
                <a:ea typeface="楷体_GB2312" pitchFamily="49" charset="-122"/>
              </a:rPr>
              <a:t>  </a:t>
            </a:r>
            <a:r>
              <a:rPr lang="zh-CN" altLang="en-US" sz="2800" b="1" dirty="0">
                <a:solidFill>
                  <a:srgbClr val="990099"/>
                </a:solidFill>
                <a:latin typeface="楷体_GB2312" pitchFamily="49" charset="-122"/>
                <a:ea typeface="楷体_GB2312" pitchFamily="49" charset="-122"/>
              </a:rPr>
              <a:t>如</a:t>
            </a:r>
            <a:r>
              <a:rPr lang="en-US" altLang="zh-CN" sz="2800" b="1" dirty="0">
                <a:solidFill>
                  <a:srgbClr val="990099"/>
                </a:solidFill>
                <a:latin typeface="楷体_GB2312" pitchFamily="49" charset="-122"/>
                <a:ea typeface="楷体_GB2312" pitchFamily="49" charset="-122"/>
              </a:rPr>
              <a:t>:printf(</a:t>
            </a:r>
            <a:r>
              <a:rPr lang="en-US" altLang="zh-CN" sz="2800" b="1" dirty="0">
                <a:solidFill>
                  <a:srgbClr val="990099"/>
                </a:solidFill>
                <a:latin typeface="Arial" panose="020B0604020202020204" pitchFamily="34" charset="0"/>
                <a:ea typeface="楷体_GB2312" pitchFamily="49" charset="-122"/>
              </a:rPr>
              <a:t>“</a:t>
            </a:r>
            <a:r>
              <a:rPr lang="en-US" altLang="zh-CN" sz="2800" b="1" dirty="0">
                <a:solidFill>
                  <a:srgbClr val="990099"/>
                </a:solidFill>
                <a:latin typeface="楷体_GB2312" pitchFamily="49" charset="-122"/>
                <a:ea typeface="楷体_GB2312" pitchFamily="49" charset="-122"/>
              </a:rPr>
              <a:t>%d,%d,%d</a:t>
            </a:r>
            <a:r>
              <a:rPr lang="en-US" altLang="zh-CN" sz="2800" b="1" dirty="0">
                <a:solidFill>
                  <a:srgbClr val="990099"/>
                </a:solidFill>
                <a:latin typeface="Arial" panose="020B0604020202020204" pitchFamily="34" charset="0"/>
                <a:ea typeface="楷体_GB2312" pitchFamily="49" charset="-122"/>
              </a:rPr>
              <a:t>”</a:t>
            </a:r>
            <a:r>
              <a:rPr lang="en-US" altLang="zh-CN" sz="2800" b="1" dirty="0">
                <a:solidFill>
                  <a:srgbClr val="990099"/>
                </a:solidFill>
                <a:latin typeface="楷体_GB2312" pitchFamily="49" charset="-122"/>
                <a:ea typeface="楷体_GB2312" pitchFamily="49" charset="-122"/>
              </a:rPr>
              <a:t>,a,b,c);</a:t>
            </a:r>
            <a:endParaRPr lang="en-US" altLang="zh-CN" sz="2800" b="1" dirty="0">
              <a:solidFill>
                <a:srgbClr val="990099"/>
              </a:solidFill>
              <a:latin typeface="楷体_GB2312" pitchFamily="49" charset="-122"/>
              <a:ea typeface="楷体_GB2312" pitchFamily="49" charset="-122"/>
            </a:endParaRPr>
          </a:p>
        </p:txBody>
      </p:sp>
      <p:sp>
        <p:nvSpPr>
          <p:cNvPr id="67589" name="AutoShape 5"/>
          <p:cNvSpPr/>
          <p:nvPr/>
        </p:nvSpPr>
        <p:spPr>
          <a:xfrm>
            <a:off x="7924800" y="1828800"/>
            <a:ext cx="2743200" cy="2312988"/>
          </a:xfrm>
          <a:prstGeom prst="wedgeEllipseCallout">
            <a:avLst>
              <a:gd name="adj1" fmla="val -82120"/>
              <a:gd name="adj2" fmla="val -16852"/>
            </a:avLst>
          </a:prstGeom>
          <a:solidFill>
            <a:schemeClr val="bg1"/>
          </a:solidFill>
          <a:ln w="12700" cap="flat" cmpd="sng">
            <a:solidFill>
              <a:schemeClr val="tx1"/>
            </a:solidFill>
            <a:prstDash val="solid"/>
            <a:miter/>
            <a:headEnd type="none" w="med" len="med"/>
            <a:tailEnd type="none" w="med" len="med"/>
          </a:ln>
        </p:spPr>
        <p:txBody>
          <a:bodyPr anchor="ctr" anchorCtr="0"/>
          <a:p>
            <a:pPr algn="ctr"/>
            <a:r>
              <a:rPr lang="en-US" altLang="zh-CN" sz="2400" b="1" dirty="0">
                <a:solidFill>
                  <a:srgbClr val="FF0000"/>
                </a:solidFill>
                <a:latin typeface="Arial" panose="020B0604020202020204" pitchFamily="34" charset="0"/>
                <a:ea typeface="楷体_GB2312" pitchFamily="49" charset="-122"/>
              </a:rPr>
              <a:t>“</a:t>
            </a:r>
            <a:r>
              <a:rPr lang="zh-CN" altLang="en-US" sz="2400" b="1" dirty="0">
                <a:solidFill>
                  <a:srgbClr val="FF0000"/>
                </a:solidFill>
                <a:latin typeface="楷体_GB2312" pitchFamily="49" charset="-122"/>
                <a:ea typeface="楷体_GB2312" pitchFamily="49" charset="-122"/>
              </a:rPr>
              <a:t>ａ，ｂ，ｃ</a:t>
            </a:r>
            <a:r>
              <a:rPr lang="zh-CN" altLang="en-US" sz="2400" b="1" dirty="0">
                <a:solidFill>
                  <a:srgbClr val="FF0000"/>
                </a:solidFill>
                <a:latin typeface="Arial" panose="020B0604020202020204" pitchFamily="34" charset="0"/>
                <a:ea typeface="楷体_GB2312" pitchFamily="49" charset="-122"/>
              </a:rPr>
              <a:t>”</a:t>
            </a:r>
            <a:r>
              <a:rPr lang="zh-CN" altLang="en-US" sz="2400" b="1" dirty="0">
                <a:solidFill>
                  <a:srgbClr val="FF0000"/>
                </a:solidFill>
                <a:latin typeface="楷体_GB2312" pitchFamily="49" charset="-122"/>
                <a:ea typeface="楷体_GB2312" pitchFamily="49" charset="-122"/>
              </a:rPr>
              <a:t>并不是一个逗号表达式，它是</a:t>
            </a:r>
            <a:r>
              <a:rPr lang="en-US" altLang="zh-CN" sz="2400" b="1" dirty="0">
                <a:solidFill>
                  <a:srgbClr val="FF0000"/>
                </a:solidFill>
                <a:latin typeface="楷体_GB2312" pitchFamily="49" charset="-122"/>
                <a:ea typeface="楷体_GB2312" pitchFamily="49" charset="-122"/>
              </a:rPr>
              <a:t>printf</a:t>
            </a:r>
            <a:r>
              <a:rPr lang="zh-CN" altLang="en-US" sz="2400" b="1" dirty="0">
                <a:solidFill>
                  <a:srgbClr val="FF0000"/>
                </a:solidFill>
                <a:latin typeface="楷体_GB2312" pitchFamily="49" charset="-122"/>
                <a:ea typeface="楷体_GB2312" pitchFamily="49" charset="-122"/>
              </a:rPr>
              <a:t>函数的</a:t>
            </a:r>
            <a:r>
              <a:rPr lang="en-US" altLang="zh-CN" sz="2400" b="1" dirty="0">
                <a:solidFill>
                  <a:srgbClr val="FF0000"/>
                </a:solidFill>
                <a:latin typeface="楷体_GB2312" pitchFamily="49" charset="-122"/>
                <a:ea typeface="楷体_GB2312" pitchFamily="49" charset="-122"/>
              </a:rPr>
              <a:t>3</a:t>
            </a:r>
            <a:r>
              <a:rPr lang="zh-CN" altLang="en-US" sz="2400" b="1" dirty="0">
                <a:solidFill>
                  <a:srgbClr val="FF0000"/>
                </a:solidFill>
                <a:latin typeface="楷体_GB2312" pitchFamily="49" charset="-122"/>
                <a:ea typeface="楷体_GB2312" pitchFamily="49" charset="-122"/>
              </a:rPr>
              <a:t>个参数</a:t>
            </a:r>
            <a:endParaRPr lang="zh-CN" altLang="en-US" sz="2400" b="1" dirty="0">
              <a:solidFill>
                <a:srgbClr val="FF0000"/>
              </a:solidFill>
              <a:latin typeface="楷体_GB2312" pitchFamily="49" charset="-122"/>
              <a:ea typeface="楷体_GB2312" pitchFamily="49" charset="-122"/>
            </a:endParaRPr>
          </a:p>
        </p:txBody>
      </p:sp>
      <p:sp>
        <p:nvSpPr>
          <p:cNvPr id="67590" name="Rectangle 6"/>
          <p:cNvSpPr/>
          <p:nvPr/>
        </p:nvSpPr>
        <p:spPr>
          <a:xfrm>
            <a:off x="2286000" y="3733800"/>
            <a:ext cx="6096000" cy="2447925"/>
          </a:xfrm>
          <a:prstGeom prst="rect">
            <a:avLst/>
          </a:prstGeom>
          <a:noFill/>
          <a:ln w="9525">
            <a:noFill/>
          </a:ln>
        </p:spPr>
        <p:txBody>
          <a:bodyPr/>
          <a:p>
            <a:pPr marL="838200" indent="-838200" defTabSz="762000">
              <a:spcBef>
                <a:spcPct val="20000"/>
              </a:spcBef>
            </a:pPr>
            <a:r>
              <a:rPr lang="en-US" altLang="zh-CN" sz="2800" b="1" dirty="0">
                <a:solidFill>
                  <a:srgbClr val="990099"/>
                </a:solidFill>
                <a:latin typeface="楷体_GB2312" pitchFamily="49" charset="-122"/>
                <a:ea typeface="楷体_GB2312" pitchFamily="49" charset="-122"/>
              </a:rPr>
              <a:t>  printf(</a:t>
            </a:r>
            <a:r>
              <a:rPr lang="en-US" altLang="zh-CN" sz="2800" b="1" dirty="0">
                <a:solidFill>
                  <a:srgbClr val="990099"/>
                </a:solidFill>
                <a:latin typeface="Arial" panose="020B0604020202020204" pitchFamily="34" charset="0"/>
                <a:ea typeface="楷体_GB2312" pitchFamily="49" charset="-122"/>
              </a:rPr>
              <a:t>“</a:t>
            </a:r>
            <a:r>
              <a:rPr lang="en-US" altLang="zh-CN" sz="2800" b="1" dirty="0">
                <a:solidFill>
                  <a:srgbClr val="990099"/>
                </a:solidFill>
                <a:latin typeface="楷体_GB2312" pitchFamily="49" charset="-122"/>
                <a:ea typeface="楷体_GB2312" pitchFamily="49" charset="-122"/>
              </a:rPr>
              <a:t>%d,%d,%d</a:t>
            </a:r>
            <a:r>
              <a:rPr lang="en-US" altLang="zh-CN" sz="2800" b="1" dirty="0">
                <a:solidFill>
                  <a:srgbClr val="990099"/>
                </a:solidFill>
                <a:latin typeface="Arial" panose="020B0604020202020204" pitchFamily="34" charset="0"/>
                <a:ea typeface="楷体_GB2312" pitchFamily="49" charset="-122"/>
              </a:rPr>
              <a:t>”</a:t>
            </a:r>
            <a:r>
              <a:rPr lang="en-US" altLang="zh-CN" sz="2800" b="1" dirty="0">
                <a:solidFill>
                  <a:srgbClr val="990099"/>
                </a:solidFill>
                <a:latin typeface="楷体_GB2312" pitchFamily="49" charset="-122"/>
                <a:ea typeface="楷体_GB2312" pitchFamily="49" charset="-122"/>
              </a:rPr>
              <a:t>,(a,b,c),b,c);</a:t>
            </a:r>
            <a:r>
              <a:rPr lang="en-US" altLang="zh-CN" sz="3200" dirty="0">
                <a:latin typeface="Verdana" panose="020B0604030504040204" pitchFamily="34" charset="0"/>
              </a:rPr>
              <a:t> </a:t>
            </a:r>
            <a:endParaRPr lang="en-US" altLang="zh-CN" sz="3200" dirty="0">
              <a:latin typeface="Verdana" panose="020B0604030504040204" pitchFamily="34" charset="0"/>
            </a:endParaRPr>
          </a:p>
        </p:txBody>
      </p:sp>
      <p:sp>
        <p:nvSpPr>
          <p:cNvPr id="67591" name="AutoShape 7"/>
          <p:cNvSpPr/>
          <p:nvPr/>
        </p:nvSpPr>
        <p:spPr>
          <a:xfrm>
            <a:off x="7464425" y="4343400"/>
            <a:ext cx="3203575" cy="2160588"/>
          </a:xfrm>
          <a:prstGeom prst="wedgeEllipseCallout">
            <a:avLst>
              <a:gd name="adj1" fmla="val -88056"/>
              <a:gd name="adj2" fmla="val -53968"/>
            </a:avLst>
          </a:prstGeom>
          <a:solidFill>
            <a:schemeClr val="bg1"/>
          </a:solidFill>
          <a:ln w="12700" cap="flat" cmpd="sng">
            <a:solidFill>
              <a:schemeClr val="tx1"/>
            </a:solidFill>
            <a:prstDash val="solid"/>
            <a:miter/>
            <a:headEnd type="none" w="med" len="med"/>
            <a:tailEnd type="none" w="med" len="med"/>
          </a:ln>
        </p:spPr>
        <p:txBody>
          <a:bodyPr anchor="ctr" anchorCtr="0"/>
          <a:p>
            <a:pPr algn="ctr"/>
            <a:r>
              <a:rPr lang="en-US" altLang="zh-CN" sz="2400" b="1" dirty="0">
                <a:solidFill>
                  <a:srgbClr val="FF0000"/>
                </a:solidFill>
                <a:latin typeface="Arial" panose="020B0604020202020204" pitchFamily="34" charset="0"/>
                <a:ea typeface="楷体_GB2312" pitchFamily="49" charset="-122"/>
              </a:rPr>
              <a:t>“</a:t>
            </a:r>
            <a:r>
              <a:rPr lang="zh-CN" altLang="en-US" sz="2400" b="1" dirty="0">
                <a:solidFill>
                  <a:srgbClr val="FF0000"/>
                </a:solidFill>
                <a:latin typeface="楷体_GB2312" pitchFamily="49" charset="-122"/>
                <a:ea typeface="楷体_GB2312" pitchFamily="49" charset="-122"/>
              </a:rPr>
              <a:t>（ａ，ｂ，ｃ）</a:t>
            </a:r>
            <a:r>
              <a:rPr lang="zh-CN" altLang="en-US" sz="2400" b="1" dirty="0">
                <a:solidFill>
                  <a:srgbClr val="FF0000"/>
                </a:solidFill>
                <a:latin typeface="Arial" panose="020B0604020202020204" pitchFamily="34" charset="0"/>
                <a:ea typeface="楷体_GB2312" pitchFamily="49" charset="-122"/>
              </a:rPr>
              <a:t>”</a:t>
            </a:r>
            <a:r>
              <a:rPr lang="zh-CN" altLang="en-US" sz="2400" b="1" dirty="0">
                <a:solidFill>
                  <a:srgbClr val="FF0000"/>
                </a:solidFill>
                <a:latin typeface="楷体_GB2312" pitchFamily="49" charset="-122"/>
                <a:ea typeface="楷体_GB2312" pitchFamily="49" charset="-122"/>
              </a:rPr>
              <a:t>是一个逗号表达式，它的值等于ｃ的值。 </a:t>
            </a:r>
            <a:endParaRPr lang="zh-CN" altLang="en-US" sz="2400" b="1" dirty="0">
              <a:solidFill>
                <a:srgbClr val="FF0000"/>
              </a:solidFill>
              <a:latin typeface="楷体_GB2312" pitchFamily="49" charset="-122"/>
              <a:ea typeface="楷体_GB2312" pitchFamily="49" charset="-122"/>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67588"/>
                                        </p:tgtEl>
                                        <p:attrNameLst>
                                          <p:attrName>style.visibility</p:attrName>
                                        </p:attrNameLst>
                                      </p:cBhvr>
                                      <p:to>
                                        <p:strVal val="visible"/>
                                      </p:to>
                                    </p:set>
                                    <p:animEffect transition="in" filter="wipe(left)">
                                      <p:cBhvr>
                                        <p:cTn id="7" dur="1000"/>
                                        <p:tgtEl>
                                          <p:spTgt spid="67588"/>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grpId="0" nodeType="clickEffect">
                                  <p:stCondLst>
                                    <p:cond delay="0"/>
                                  </p:stCondLst>
                                  <p:childTnLst>
                                    <p:set>
                                      <p:cBhvr>
                                        <p:cTn id="11" dur="1" fill="hold">
                                          <p:stCondLst>
                                            <p:cond delay="0"/>
                                          </p:stCondLst>
                                        </p:cTn>
                                        <p:tgtEl>
                                          <p:spTgt spid="67589"/>
                                        </p:tgtEl>
                                        <p:attrNameLst>
                                          <p:attrName>style.visibility</p:attrName>
                                        </p:attrNameLst>
                                      </p:cBhvr>
                                      <p:to>
                                        <p:strVal val="visible"/>
                                      </p:to>
                                    </p:set>
                                    <p:anim calcmode="lin" valueType="num">
                                      <p:cBhvr additive="base">
                                        <p:cTn id="12" dur="500" fill="hold"/>
                                        <p:tgtEl>
                                          <p:spTgt spid="67589"/>
                                        </p:tgtEl>
                                        <p:attrNameLst>
                                          <p:attrName>ppt_x</p:attrName>
                                        </p:attrNameLst>
                                      </p:cBhvr>
                                      <p:tavLst>
                                        <p:tav tm="0">
                                          <p:val>
                                            <p:strVal val="1+#ppt_w/2"/>
                                          </p:val>
                                        </p:tav>
                                        <p:tav tm="100000">
                                          <p:val>
                                            <p:strVal val="#ppt_x"/>
                                          </p:val>
                                        </p:tav>
                                      </p:tavLst>
                                    </p:anim>
                                    <p:anim calcmode="lin" valueType="num">
                                      <p:cBhvr additive="base">
                                        <p:cTn id="13" dur="500" fill="hold"/>
                                        <p:tgtEl>
                                          <p:spTgt spid="67589"/>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grpId="0" nodeType="clickEffect">
                                  <p:stCondLst>
                                    <p:cond delay="0"/>
                                  </p:stCondLst>
                                  <p:childTnLst>
                                    <p:set>
                                      <p:cBhvr>
                                        <p:cTn id="17" dur="1" fill="hold">
                                          <p:stCondLst>
                                            <p:cond delay="0"/>
                                          </p:stCondLst>
                                        </p:cTn>
                                        <p:tgtEl>
                                          <p:spTgt spid="67590"/>
                                        </p:tgtEl>
                                        <p:attrNameLst>
                                          <p:attrName>style.visibility</p:attrName>
                                        </p:attrNameLst>
                                      </p:cBhvr>
                                      <p:to>
                                        <p:strVal val="visible"/>
                                      </p:to>
                                    </p:set>
                                    <p:animEffect transition="in" filter="wipe(left)">
                                      <p:cBhvr>
                                        <p:cTn id="18" dur="1000"/>
                                        <p:tgtEl>
                                          <p:spTgt spid="67590"/>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ntr" presetSubtype="2" fill="hold" grpId="0" nodeType="clickEffect">
                                  <p:stCondLst>
                                    <p:cond delay="0"/>
                                  </p:stCondLst>
                                  <p:childTnLst>
                                    <p:set>
                                      <p:cBhvr>
                                        <p:cTn id="22" dur="1" fill="hold">
                                          <p:stCondLst>
                                            <p:cond delay="0"/>
                                          </p:stCondLst>
                                        </p:cTn>
                                        <p:tgtEl>
                                          <p:spTgt spid="67591"/>
                                        </p:tgtEl>
                                        <p:attrNameLst>
                                          <p:attrName>style.visibility</p:attrName>
                                        </p:attrNameLst>
                                      </p:cBhvr>
                                      <p:to>
                                        <p:strVal val="visible"/>
                                      </p:to>
                                    </p:set>
                                    <p:anim calcmode="lin" valueType="num">
                                      <p:cBhvr additive="base">
                                        <p:cTn id="23" dur="500" fill="hold"/>
                                        <p:tgtEl>
                                          <p:spTgt spid="67591"/>
                                        </p:tgtEl>
                                        <p:attrNameLst>
                                          <p:attrName>ppt_x</p:attrName>
                                        </p:attrNameLst>
                                      </p:cBhvr>
                                      <p:tavLst>
                                        <p:tav tm="0">
                                          <p:val>
                                            <p:strVal val="1+#ppt_w/2"/>
                                          </p:val>
                                        </p:tav>
                                        <p:tav tm="100000">
                                          <p:val>
                                            <p:strVal val="#ppt_x"/>
                                          </p:val>
                                        </p:tav>
                                      </p:tavLst>
                                    </p:anim>
                                    <p:anim calcmode="lin" valueType="num">
                                      <p:cBhvr additive="base">
                                        <p:cTn id="24" dur="500" fill="hold"/>
                                        <p:tgtEl>
                                          <p:spTgt spid="6759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588" grpId="0"/>
      <p:bldP spid="67589" grpId="0" bldLvl="0" animBg="1"/>
      <p:bldP spid="67590" grpId="0"/>
      <p:bldP spid="67591" grpId="0" bldLvl="0" animBg="1"/>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0658" name="Rectangle 3"/>
          <p:cNvSpPr>
            <a:spLocks noGrp="1"/>
          </p:cNvSpPr>
          <p:nvPr>
            <p:ph idx="1"/>
          </p:nvPr>
        </p:nvSpPr>
        <p:spPr>
          <a:xfrm>
            <a:off x="1981200" y="609600"/>
            <a:ext cx="8229600" cy="3505200"/>
          </a:xfrm>
        </p:spPr>
        <p:txBody>
          <a:bodyPr vert="horz" wrap="square" lIns="91440" tIns="45720" rIns="91440" bIns="45720" anchor="t" anchorCtr="0"/>
          <a:p>
            <a:pPr>
              <a:buNone/>
            </a:pPr>
            <a:r>
              <a:rPr lang="zh-CN" altLang="en-US" sz="2800" b="1" dirty="0">
                <a:solidFill>
                  <a:srgbClr val="990099"/>
                </a:solidFill>
                <a:latin typeface="楷体_GB2312" pitchFamily="49" charset="-122"/>
                <a:ea typeface="楷体_GB2312" pitchFamily="49" charset="-122"/>
              </a:rPr>
              <a:t>例：</a:t>
            </a:r>
            <a:endParaRPr lang="zh-CN" altLang="en-US" sz="2800" b="1" dirty="0">
              <a:solidFill>
                <a:srgbClr val="990099"/>
              </a:solidFill>
              <a:latin typeface="楷体_GB2312" pitchFamily="49" charset="-122"/>
              <a:ea typeface="楷体_GB2312" pitchFamily="49" charset="-122"/>
            </a:endParaRPr>
          </a:p>
          <a:p>
            <a:pPr>
              <a:buNone/>
            </a:pPr>
            <a:r>
              <a:rPr lang="en-US" altLang="zh-CN" sz="2800" b="1" dirty="0">
                <a:solidFill>
                  <a:srgbClr val="990099"/>
                </a:solidFill>
                <a:latin typeface="楷体_GB2312" pitchFamily="49" charset="-122"/>
                <a:ea typeface="楷体_GB2312" pitchFamily="49" charset="-122"/>
              </a:rPr>
              <a:t>#include &lt;stdio.h&gt;</a:t>
            </a:r>
            <a:endParaRPr lang="en-US" altLang="zh-CN" sz="2800" b="1" dirty="0">
              <a:solidFill>
                <a:srgbClr val="990099"/>
              </a:solidFill>
              <a:latin typeface="楷体_GB2312" pitchFamily="49" charset="-122"/>
              <a:ea typeface="楷体_GB2312" pitchFamily="49" charset="-122"/>
            </a:endParaRPr>
          </a:p>
          <a:p>
            <a:pPr>
              <a:buNone/>
            </a:pPr>
            <a:r>
              <a:rPr lang="en-US" altLang="zh-CN" sz="2800" b="1" dirty="0">
                <a:solidFill>
                  <a:srgbClr val="990099"/>
                </a:solidFill>
                <a:latin typeface="楷体_GB2312" pitchFamily="49" charset="-122"/>
                <a:ea typeface="楷体_GB2312" pitchFamily="49" charset="-122"/>
              </a:rPr>
              <a:t>void main()</a:t>
            </a:r>
            <a:endParaRPr lang="en-US" altLang="zh-CN" sz="2800" b="1" dirty="0">
              <a:solidFill>
                <a:srgbClr val="990099"/>
              </a:solidFill>
              <a:latin typeface="楷体_GB2312" pitchFamily="49" charset="-122"/>
              <a:ea typeface="楷体_GB2312" pitchFamily="49" charset="-122"/>
            </a:endParaRPr>
          </a:p>
          <a:p>
            <a:pPr>
              <a:buNone/>
            </a:pPr>
            <a:r>
              <a:rPr lang="en-US" altLang="zh-CN" sz="2800" b="1" dirty="0">
                <a:solidFill>
                  <a:srgbClr val="990099"/>
                </a:solidFill>
                <a:latin typeface="楷体_GB2312" pitchFamily="49" charset="-122"/>
                <a:ea typeface="楷体_GB2312" pitchFamily="49" charset="-122"/>
              </a:rPr>
              <a:t>{ int a=1;</a:t>
            </a:r>
            <a:endParaRPr lang="en-US" altLang="zh-CN" sz="2800" b="1" dirty="0">
              <a:solidFill>
                <a:srgbClr val="990099"/>
              </a:solidFill>
              <a:latin typeface="楷体_GB2312" pitchFamily="49" charset="-122"/>
              <a:ea typeface="楷体_GB2312" pitchFamily="49" charset="-122"/>
            </a:endParaRPr>
          </a:p>
          <a:p>
            <a:pPr>
              <a:buNone/>
            </a:pPr>
            <a:r>
              <a:rPr lang="en-US" altLang="zh-CN" sz="2800" b="1" dirty="0">
                <a:solidFill>
                  <a:srgbClr val="990099"/>
                </a:solidFill>
                <a:latin typeface="楷体_GB2312" pitchFamily="49" charset="-122"/>
                <a:ea typeface="楷体_GB2312" pitchFamily="49" charset="-122"/>
              </a:rPr>
              <a:t>   printf(</a:t>
            </a:r>
            <a:r>
              <a:rPr lang="en-US" altLang="zh-CN" sz="2800" b="1" dirty="0">
                <a:solidFill>
                  <a:srgbClr val="990099"/>
                </a:solidFill>
                <a:latin typeface="Arial" panose="020B0604020202020204" pitchFamily="34" charset="0"/>
                <a:ea typeface="楷体_GB2312" pitchFamily="49" charset="-122"/>
              </a:rPr>
              <a:t>“</a:t>
            </a:r>
            <a:r>
              <a:rPr lang="zh-CN" altLang="en-US" sz="2800" b="1" dirty="0">
                <a:solidFill>
                  <a:srgbClr val="990099"/>
                </a:solidFill>
                <a:latin typeface="楷体_GB2312" pitchFamily="49" charset="-122"/>
                <a:ea typeface="楷体_GB2312" pitchFamily="49" charset="-122"/>
              </a:rPr>
              <a:t>结果为</a:t>
            </a:r>
            <a:r>
              <a:rPr lang="en-US" altLang="zh-CN" sz="2800" b="1" dirty="0">
                <a:solidFill>
                  <a:srgbClr val="990099"/>
                </a:solidFill>
                <a:latin typeface="楷体_GB2312" pitchFamily="49" charset="-122"/>
                <a:ea typeface="楷体_GB2312" pitchFamily="49" charset="-122"/>
              </a:rPr>
              <a:t>:%d\n</a:t>
            </a:r>
            <a:r>
              <a:rPr lang="en-US" altLang="zh-CN" sz="2800" b="1" dirty="0">
                <a:solidFill>
                  <a:srgbClr val="990099"/>
                </a:solidFill>
                <a:latin typeface="Arial" panose="020B0604020202020204" pitchFamily="34" charset="0"/>
                <a:ea typeface="楷体_GB2312" pitchFamily="49" charset="-122"/>
              </a:rPr>
              <a:t>”</a:t>
            </a:r>
            <a:r>
              <a:rPr lang="en-US" altLang="zh-CN" sz="2800" b="1" dirty="0">
                <a:solidFill>
                  <a:srgbClr val="990099"/>
                </a:solidFill>
                <a:latin typeface="楷体_GB2312" pitchFamily="49" charset="-122"/>
                <a:ea typeface="楷体_GB2312" pitchFamily="49" charset="-122"/>
              </a:rPr>
              <a:t>, a=3*a,3*a  );</a:t>
            </a:r>
            <a:endParaRPr lang="en-US" altLang="zh-CN" sz="2800" b="1" dirty="0">
              <a:solidFill>
                <a:srgbClr val="990099"/>
              </a:solidFill>
              <a:latin typeface="楷体_GB2312" pitchFamily="49" charset="-122"/>
              <a:ea typeface="楷体_GB2312" pitchFamily="49" charset="-122"/>
            </a:endParaRPr>
          </a:p>
          <a:p>
            <a:pPr>
              <a:buNone/>
            </a:pPr>
            <a:r>
              <a:rPr lang="en-US" altLang="zh-CN" sz="2800" b="1" dirty="0">
                <a:solidFill>
                  <a:srgbClr val="990099"/>
                </a:solidFill>
                <a:latin typeface="楷体_GB2312" pitchFamily="49" charset="-122"/>
                <a:ea typeface="楷体_GB2312" pitchFamily="49" charset="-122"/>
              </a:rPr>
              <a:t>}</a:t>
            </a:r>
            <a:endParaRPr lang="en-US" altLang="zh-CN" sz="2800" b="1" dirty="0">
              <a:solidFill>
                <a:srgbClr val="990099"/>
              </a:solidFill>
              <a:latin typeface="楷体_GB2312" pitchFamily="49" charset="-122"/>
              <a:ea typeface="楷体_GB2312" pitchFamily="49" charset="-122"/>
            </a:endParaRPr>
          </a:p>
          <a:p>
            <a:pPr>
              <a:buNone/>
            </a:pPr>
            <a:endParaRPr lang="en-US" altLang="zh-CN" sz="2800" b="1" dirty="0">
              <a:solidFill>
                <a:srgbClr val="990099"/>
              </a:solidFill>
              <a:latin typeface="楷体_GB2312" pitchFamily="49" charset="-122"/>
              <a:ea typeface="楷体_GB2312" pitchFamily="49" charset="-122"/>
            </a:endParaRPr>
          </a:p>
        </p:txBody>
      </p:sp>
      <p:sp>
        <p:nvSpPr>
          <p:cNvPr id="76805" name="Text Box 5"/>
          <p:cNvSpPr txBox="1"/>
          <p:nvPr/>
        </p:nvSpPr>
        <p:spPr>
          <a:xfrm>
            <a:off x="2057400" y="4114800"/>
            <a:ext cx="1828800" cy="521970"/>
          </a:xfrm>
          <a:prstGeom prst="rect">
            <a:avLst/>
          </a:prstGeom>
          <a:solidFill>
            <a:srgbClr val="000000"/>
          </a:solidFill>
          <a:ln w="9525">
            <a:noFill/>
          </a:ln>
        </p:spPr>
        <p:txBody>
          <a:bodyPr>
            <a:spAutoFit/>
          </a:bodyPr>
          <a:p>
            <a:pPr>
              <a:spcBef>
                <a:spcPct val="50000"/>
              </a:spcBef>
            </a:pPr>
            <a:r>
              <a:rPr lang="zh-CN" altLang="en-US" sz="2800" b="1" dirty="0">
                <a:solidFill>
                  <a:schemeClr val="bg1"/>
                </a:solidFill>
                <a:latin typeface="楷体_GB2312" pitchFamily="49" charset="-122"/>
                <a:ea typeface="楷体_GB2312" pitchFamily="49" charset="-122"/>
              </a:rPr>
              <a:t>结果为</a:t>
            </a:r>
            <a:r>
              <a:rPr lang="en-US" altLang="zh-CN" sz="2800" b="1" dirty="0">
                <a:solidFill>
                  <a:schemeClr val="bg1"/>
                </a:solidFill>
                <a:latin typeface="楷体_GB2312" pitchFamily="49" charset="-122"/>
                <a:ea typeface="楷体_GB2312" pitchFamily="49" charset="-122"/>
              </a:rPr>
              <a:t>:3</a:t>
            </a:r>
            <a:endParaRPr lang="en-US" altLang="zh-CN" sz="2800" b="1" dirty="0">
              <a:solidFill>
                <a:schemeClr val="bg1"/>
              </a:solidFill>
              <a:latin typeface="楷体_GB2312" pitchFamily="49" charset="-122"/>
              <a:ea typeface="楷体_GB2312" pitchFamily="49" charset="-122"/>
            </a:endParaRPr>
          </a:p>
        </p:txBody>
      </p:sp>
      <p:sp>
        <p:nvSpPr>
          <p:cNvPr id="70660" name="Text Box 6"/>
          <p:cNvSpPr txBox="1"/>
          <p:nvPr/>
        </p:nvSpPr>
        <p:spPr>
          <a:xfrm>
            <a:off x="6324600" y="2743200"/>
            <a:ext cx="1676400" cy="368300"/>
          </a:xfrm>
          <a:prstGeom prst="rect">
            <a:avLst/>
          </a:prstGeom>
          <a:noFill/>
          <a:ln w="9525">
            <a:noFill/>
          </a:ln>
        </p:spPr>
        <p:txBody>
          <a:bodyPr>
            <a:spAutoFit/>
          </a:bodyPr>
          <a:p>
            <a:pPr>
              <a:spcBef>
                <a:spcPct val="50000"/>
              </a:spcBef>
            </a:pPr>
            <a:endParaRPr lang="zh-CN" altLang="zh-CN" dirty="0">
              <a:latin typeface="Verdana" panose="020B0604030504040204" pitchFamily="34" charset="0"/>
            </a:endParaRPr>
          </a:p>
        </p:txBody>
      </p:sp>
      <p:sp>
        <p:nvSpPr>
          <p:cNvPr id="76807" name="Text Box 7"/>
          <p:cNvSpPr txBox="1"/>
          <p:nvPr/>
        </p:nvSpPr>
        <p:spPr>
          <a:xfrm>
            <a:off x="6400800" y="2667000"/>
            <a:ext cx="2057400" cy="521970"/>
          </a:xfrm>
          <a:prstGeom prst="rect">
            <a:avLst/>
          </a:prstGeom>
          <a:solidFill>
            <a:srgbClr val="FFFF00"/>
          </a:solidFill>
          <a:ln w="9525">
            <a:noFill/>
          </a:ln>
        </p:spPr>
        <p:txBody>
          <a:bodyPr>
            <a:spAutoFit/>
          </a:bodyPr>
          <a:p>
            <a:r>
              <a:rPr lang="en-US" altLang="zh-CN" sz="2800" b="1" dirty="0">
                <a:solidFill>
                  <a:srgbClr val="FF3300"/>
                </a:solidFill>
                <a:latin typeface="楷体_GB2312" pitchFamily="49" charset="-122"/>
                <a:ea typeface="楷体_GB2312" pitchFamily="49" charset="-122"/>
              </a:rPr>
              <a:t>(a=3*a,3*a)</a:t>
            </a:r>
            <a:endParaRPr lang="en-US" altLang="zh-CN" sz="2800" b="1" dirty="0">
              <a:solidFill>
                <a:srgbClr val="FF3300"/>
              </a:solidFill>
              <a:latin typeface="楷体_GB2312" pitchFamily="49" charset="-122"/>
              <a:ea typeface="楷体_GB2312" pitchFamily="49" charset="-122"/>
            </a:endParaRPr>
          </a:p>
        </p:txBody>
      </p:sp>
      <p:sp>
        <p:nvSpPr>
          <p:cNvPr id="76808" name="AutoShape 8"/>
          <p:cNvSpPr/>
          <p:nvPr/>
        </p:nvSpPr>
        <p:spPr>
          <a:xfrm>
            <a:off x="7924800" y="3429000"/>
            <a:ext cx="2209800" cy="533400"/>
          </a:xfrm>
          <a:prstGeom prst="wedgeRoundRectCallout">
            <a:avLst>
              <a:gd name="adj1" fmla="val -68463"/>
              <a:gd name="adj2" fmla="val -90477"/>
              <a:gd name="adj3" fmla="val 16667"/>
            </a:avLst>
          </a:prstGeom>
          <a:solidFill>
            <a:srgbClr val="FFFF00"/>
          </a:solidFill>
          <a:ln w="9525" cap="flat" cmpd="sng">
            <a:solidFill>
              <a:schemeClr val="tx1"/>
            </a:solidFill>
            <a:prstDash val="solid"/>
            <a:miter/>
            <a:headEnd type="none" w="med" len="med"/>
            <a:tailEnd type="none" w="med" len="med"/>
          </a:ln>
        </p:spPr>
        <p:txBody>
          <a:bodyPr/>
          <a:p>
            <a:pPr algn="ctr"/>
            <a:r>
              <a:rPr lang="zh-CN" altLang="en-US" sz="2800" b="1" dirty="0">
                <a:solidFill>
                  <a:srgbClr val="FF3300"/>
                </a:solidFill>
                <a:latin typeface="楷体_GB2312" pitchFamily="49" charset="-122"/>
                <a:ea typeface="楷体_GB2312" pitchFamily="49" charset="-122"/>
              </a:rPr>
              <a:t>结果为</a:t>
            </a:r>
            <a:r>
              <a:rPr lang="en-US" altLang="zh-CN" sz="2800" b="1" dirty="0">
                <a:solidFill>
                  <a:srgbClr val="FF3300"/>
                </a:solidFill>
                <a:latin typeface="楷体_GB2312" pitchFamily="49" charset="-122"/>
                <a:ea typeface="楷体_GB2312" pitchFamily="49" charset="-122"/>
              </a:rPr>
              <a:t>:9</a:t>
            </a:r>
            <a:endParaRPr lang="en-US" altLang="zh-CN" sz="2800" b="1" dirty="0">
              <a:solidFill>
                <a:srgbClr val="FF3300"/>
              </a:solidFill>
              <a:latin typeface="楷体_GB2312" pitchFamily="49" charset="-122"/>
              <a:ea typeface="楷体_GB2312" pitchFamily="49" charset="-122"/>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6805"/>
                                        </p:tgtEl>
                                        <p:attrNameLst>
                                          <p:attrName>style.visibility</p:attrName>
                                        </p:attrNameLst>
                                      </p:cBhvr>
                                      <p:to>
                                        <p:strVal val="visible"/>
                                      </p:to>
                                    </p:set>
                                    <p:anim calcmode="lin" valueType="num">
                                      <p:cBhvr additive="base">
                                        <p:cTn id="7" dur="500" fill="hold"/>
                                        <p:tgtEl>
                                          <p:spTgt spid="76805"/>
                                        </p:tgtEl>
                                        <p:attrNameLst>
                                          <p:attrName>ppt_x</p:attrName>
                                        </p:attrNameLst>
                                      </p:cBhvr>
                                      <p:tavLst>
                                        <p:tav tm="0">
                                          <p:val>
                                            <p:strVal val="#ppt_x"/>
                                          </p:val>
                                        </p:tav>
                                        <p:tav tm="100000">
                                          <p:val>
                                            <p:strVal val="#ppt_x"/>
                                          </p:val>
                                        </p:tav>
                                      </p:tavLst>
                                    </p:anim>
                                    <p:anim calcmode="lin" valueType="num">
                                      <p:cBhvr additive="base">
                                        <p:cTn id="8" dur="500" fill="hold"/>
                                        <p:tgtEl>
                                          <p:spTgt spid="7680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76807"/>
                                        </p:tgtEl>
                                        <p:attrNameLst>
                                          <p:attrName>style.visibility</p:attrName>
                                        </p:attrNameLst>
                                      </p:cBhvr>
                                      <p:to>
                                        <p:strVal val="visible"/>
                                      </p:to>
                                    </p:set>
                                    <p:anim calcmode="lin" valueType="num">
                                      <p:cBhvr additive="base">
                                        <p:cTn id="13" dur="500" fill="hold"/>
                                        <p:tgtEl>
                                          <p:spTgt spid="76807"/>
                                        </p:tgtEl>
                                        <p:attrNameLst>
                                          <p:attrName>ppt_x</p:attrName>
                                        </p:attrNameLst>
                                      </p:cBhvr>
                                      <p:tavLst>
                                        <p:tav tm="0">
                                          <p:val>
                                            <p:strVal val="#ppt_x"/>
                                          </p:val>
                                        </p:tav>
                                        <p:tav tm="100000">
                                          <p:val>
                                            <p:strVal val="#ppt_x"/>
                                          </p:val>
                                        </p:tav>
                                      </p:tavLst>
                                    </p:anim>
                                    <p:anim calcmode="lin" valueType="num">
                                      <p:cBhvr additive="base">
                                        <p:cTn id="14" dur="500" fill="hold"/>
                                        <p:tgtEl>
                                          <p:spTgt spid="76807"/>
                                        </p:tgtEl>
                                        <p:attrNameLst>
                                          <p:attrName>ppt_y</p:attrName>
                                        </p:attrNameLst>
                                      </p:cBhvr>
                                      <p:tavLst>
                                        <p:tav tm="0">
                                          <p:val>
                                            <p:strVal val="1+#ppt_h/2"/>
                                          </p:val>
                                        </p:tav>
                                        <p:tav tm="100000">
                                          <p:val>
                                            <p:strVal val="#ppt_y"/>
                                          </p:val>
                                        </p:tav>
                                      </p:tavLst>
                                    </p:anim>
                                  </p:childTnLst>
                                </p:cTn>
                              </p:par>
                              <p:par>
                                <p:cTn id="15" presetID="2" presetClass="exit" presetSubtype="4" fill="hold" grpId="1" nodeType="withEffect">
                                  <p:stCondLst>
                                    <p:cond delay="0"/>
                                  </p:stCondLst>
                                  <p:childTnLst>
                                    <p:anim calcmode="lin" valueType="num">
                                      <p:cBhvr additive="base">
                                        <p:cTn id="16" dur="500"/>
                                        <p:tgtEl>
                                          <p:spTgt spid="76805"/>
                                        </p:tgtEl>
                                        <p:attrNameLst>
                                          <p:attrName>ppt_x</p:attrName>
                                        </p:attrNameLst>
                                      </p:cBhvr>
                                      <p:tavLst>
                                        <p:tav tm="0">
                                          <p:val>
                                            <p:strVal val="ppt_x"/>
                                          </p:val>
                                        </p:tav>
                                        <p:tav tm="100000">
                                          <p:val>
                                            <p:strVal val="ppt_x"/>
                                          </p:val>
                                        </p:tav>
                                      </p:tavLst>
                                    </p:anim>
                                    <p:anim calcmode="lin" valueType="num">
                                      <p:cBhvr additive="base">
                                        <p:cTn id="17" dur="500"/>
                                        <p:tgtEl>
                                          <p:spTgt spid="76805"/>
                                        </p:tgtEl>
                                        <p:attrNameLst>
                                          <p:attrName>ppt_y</p:attrName>
                                        </p:attrNameLst>
                                      </p:cBhvr>
                                      <p:tavLst>
                                        <p:tav tm="0">
                                          <p:val>
                                            <p:strVal val="ppt_y"/>
                                          </p:val>
                                        </p:tav>
                                        <p:tav tm="100000">
                                          <p:val>
                                            <p:strVal val="1+ppt_h/2"/>
                                          </p:val>
                                        </p:tav>
                                      </p:tavLst>
                                    </p:anim>
                                    <p:set>
                                      <p:cBhvr>
                                        <p:cTn id="18" dur="1" fill="hold">
                                          <p:stCondLst>
                                            <p:cond delay="499"/>
                                          </p:stCondLst>
                                        </p:cTn>
                                        <p:tgtEl>
                                          <p:spTgt spid="76805"/>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76808"/>
                                        </p:tgtEl>
                                        <p:attrNameLst>
                                          <p:attrName>style.visibility</p:attrName>
                                        </p:attrNameLst>
                                      </p:cBhvr>
                                      <p:to>
                                        <p:strVal val="visible"/>
                                      </p:to>
                                    </p:set>
                                    <p:anim calcmode="lin" valueType="num">
                                      <p:cBhvr additive="base">
                                        <p:cTn id="23" dur="500" fill="hold"/>
                                        <p:tgtEl>
                                          <p:spTgt spid="76808"/>
                                        </p:tgtEl>
                                        <p:attrNameLst>
                                          <p:attrName>ppt_x</p:attrName>
                                        </p:attrNameLst>
                                      </p:cBhvr>
                                      <p:tavLst>
                                        <p:tav tm="0">
                                          <p:val>
                                            <p:strVal val="#ppt_x"/>
                                          </p:val>
                                        </p:tav>
                                        <p:tav tm="100000">
                                          <p:val>
                                            <p:strVal val="#ppt_x"/>
                                          </p:val>
                                        </p:tav>
                                      </p:tavLst>
                                    </p:anim>
                                    <p:anim calcmode="lin" valueType="num">
                                      <p:cBhvr additive="base">
                                        <p:cTn id="24" dur="500" fill="hold"/>
                                        <p:tgtEl>
                                          <p:spTgt spid="7680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805" grpId="0" bldLvl="0" animBg="1"/>
      <p:bldP spid="76805" grpId="1" bldLvl="0" animBg="1"/>
      <p:bldP spid="76807" grpId="0" bldLvl="0" animBg="1"/>
      <p:bldP spid="76808" grpId="0" bldLvl="0" animBg="1"/>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1682" name="Rectangle 2"/>
          <p:cNvSpPr>
            <a:spLocks noGrp="1" noRot="1"/>
          </p:cNvSpPr>
          <p:nvPr>
            <p:ph type="title"/>
          </p:nvPr>
        </p:nvSpPr>
        <p:spPr>
          <a:xfrm>
            <a:off x="1836738" y="469900"/>
            <a:ext cx="8529637" cy="596900"/>
          </a:xfrm>
        </p:spPr>
        <p:txBody>
          <a:bodyPr vert="horz" wrap="square" lIns="91440" tIns="45720" rIns="91440" bIns="45720" anchor="b" anchorCtr="0">
            <a:normAutofit fontScale="90000"/>
          </a:bodyPr>
          <a:p>
            <a:pPr algn="l" eaLnBrk="1" hangingPunct="1"/>
            <a:r>
              <a:rPr lang="en-US" altLang="zh-CN" sz="4000" b="1" dirty="0">
                <a:effectLst/>
                <a:latin typeface="Times New Roman" panose="02020603050405020304" pitchFamily="18" charset="0"/>
              </a:rPr>
              <a:t>2.10 </a:t>
            </a:r>
            <a:r>
              <a:rPr lang="zh-CN" altLang="en-US" sz="4000" b="1" dirty="0">
                <a:effectLst/>
                <a:latin typeface="Times New Roman" panose="02020603050405020304" pitchFamily="18" charset="0"/>
              </a:rPr>
              <a:t>赋值表达式和赋值语句</a:t>
            </a:r>
            <a:endParaRPr lang="zh-CN" altLang="en-US" sz="4000" b="1" dirty="0">
              <a:effectLst/>
              <a:latin typeface="Times New Roman" panose="02020603050405020304" pitchFamily="18" charset="0"/>
            </a:endParaRPr>
          </a:p>
        </p:txBody>
      </p:sp>
      <p:sp>
        <p:nvSpPr>
          <p:cNvPr id="18435" name="Rectangle 3"/>
          <p:cNvSpPr>
            <a:spLocks noGrp="1" noRot="1" noChangeArrowheads="1"/>
          </p:cNvSpPr>
          <p:nvPr>
            <p:ph idx="1"/>
          </p:nvPr>
        </p:nvSpPr>
        <p:spPr>
          <a:xfrm>
            <a:off x="1981200" y="1524000"/>
            <a:ext cx="8229600" cy="4760913"/>
          </a:xfrm>
        </p:spPr>
        <p:txBody>
          <a:bodyPr vert="horz" wrap="square" lIns="91440" tIns="45720" rIns="91440" bIns="45720" numCol="1" anchor="t" anchorCtr="0" compatLnSpc="1"/>
          <a:lstStyle/>
          <a:p>
            <a:pPr marL="838200" marR="0" lvl="0" indent="-838200" algn="l" defTabSz="762000" rtl="0" eaLnBrk="1" fontAlgn="base" latinLnBrk="0" hangingPunct="1">
              <a:lnSpc>
                <a:spcPct val="100000"/>
              </a:lnSpc>
              <a:spcBef>
                <a:spcPct val="20000"/>
              </a:spcBef>
              <a:spcAft>
                <a:spcPct val="0"/>
              </a:spcAft>
              <a:buClrTx/>
              <a:buSzTx/>
              <a:buFont typeface="Wingdings 2" panose="05020102010507070707" pitchFamily="18" charset="2"/>
              <a:buNone/>
              <a:defRPr/>
            </a:pPr>
            <a:r>
              <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一、赋值运算符“</a:t>
            </a:r>
            <a:r>
              <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a:t>
            </a:r>
            <a:endPar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endParaRPr>
          </a:p>
          <a:p>
            <a:pPr marL="838200" marR="0" lvl="0" indent="-838200" algn="l" defTabSz="762000" rtl="0" eaLnBrk="1" fontAlgn="base" latinLnBrk="0" hangingPunct="1">
              <a:lnSpc>
                <a:spcPct val="100000"/>
              </a:lnSpc>
              <a:spcBef>
                <a:spcPct val="20000"/>
              </a:spcBef>
              <a:spcAft>
                <a:spcPct val="0"/>
              </a:spcAft>
              <a:buClrTx/>
              <a:buSzTx/>
              <a:buFont typeface="Wingdings 2" panose="05020102010507070707" pitchFamily="18" charset="2"/>
              <a:buNone/>
              <a:defRPr/>
            </a:pPr>
            <a:r>
              <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用法：变量</a:t>
            </a:r>
            <a:r>
              <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a:t>
            </a:r>
            <a:r>
              <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表达式</a:t>
            </a:r>
            <a:endPar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endParaRPr>
          </a:p>
          <a:p>
            <a:pPr marL="838200" marR="0" lvl="0" indent="-838200" algn="l" defTabSz="762000" rtl="0" eaLnBrk="1" fontAlgn="base" latinLnBrk="0" hangingPunct="1">
              <a:lnSpc>
                <a:spcPct val="100000"/>
              </a:lnSpc>
              <a:spcBef>
                <a:spcPct val="20000"/>
              </a:spcBef>
              <a:spcAft>
                <a:spcPct val="0"/>
              </a:spcAft>
              <a:buClrTx/>
              <a:buSzTx/>
              <a:buFont typeface="Wingdings 2" panose="05020102010507070707" pitchFamily="18" charset="2"/>
              <a:buNone/>
              <a:defRPr/>
            </a:pPr>
            <a:r>
              <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作用：将表达式的值赋给变量（常量、变量是</a:t>
            </a:r>
            <a:r>
              <a:rPr kumimoji="0" lang="zh-CN" altLang="en-US" sz="2800" b="1" i="0" u="none" strike="noStrike" kern="1200" cap="none" spc="0" normalizeH="0" baseline="0" noProof="0" dirty="0" smtClean="0">
                <a:ln>
                  <a:noFill/>
                </a:ln>
                <a:solidFill>
                  <a:srgbClr val="990099"/>
                </a:solidFill>
                <a:effectLst/>
                <a:uLnTx/>
                <a:uFillTx/>
                <a:latin typeface="楷体_GB2312" pitchFamily="49" charset="-122"/>
                <a:ea typeface="楷体_GB2312" pitchFamily="49" charset="-122"/>
                <a:cs typeface="+mn-cs"/>
              </a:rPr>
              <a:t>表达</a:t>
            </a:r>
            <a:endParaRPr kumimoji="0" lang="en-US" altLang="zh-CN" sz="2800" b="1" i="0" u="none" strike="noStrike" kern="1200" cap="none" spc="0" normalizeH="0" baseline="0" noProof="0" dirty="0" smtClean="0">
              <a:ln>
                <a:noFill/>
              </a:ln>
              <a:solidFill>
                <a:srgbClr val="990099"/>
              </a:solidFill>
              <a:effectLst/>
              <a:uLnTx/>
              <a:uFillTx/>
              <a:latin typeface="楷体_GB2312" pitchFamily="49" charset="-122"/>
              <a:ea typeface="楷体_GB2312" pitchFamily="49" charset="-122"/>
              <a:cs typeface="+mn-cs"/>
            </a:endParaRPr>
          </a:p>
          <a:p>
            <a:pPr marL="838200" marR="0" lvl="0" indent="-838200" algn="l" defTabSz="762000" rtl="0" eaLnBrk="1" fontAlgn="base" latinLnBrk="0" hangingPunct="1">
              <a:lnSpc>
                <a:spcPct val="100000"/>
              </a:lnSpc>
              <a:spcBef>
                <a:spcPct val="20000"/>
              </a:spcBef>
              <a:spcAft>
                <a:spcPct val="0"/>
              </a:spcAft>
              <a:buClrTx/>
              <a:buSzTx/>
              <a:buFont typeface="Wingdings 2" panose="05020102010507070707" pitchFamily="18" charset="2"/>
              <a:buNone/>
              <a:defRPr/>
            </a:pPr>
            <a:r>
              <a:rPr kumimoji="0" lang="zh-CN" altLang="en-US" sz="2800" b="1" i="0" u="none" strike="noStrike" kern="1200" cap="none" spc="0" normalizeH="0" baseline="0" noProof="0" dirty="0" smtClean="0">
                <a:ln>
                  <a:noFill/>
                </a:ln>
                <a:solidFill>
                  <a:srgbClr val="990099"/>
                </a:solidFill>
                <a:effectLst/>
                <a:uLnTx/>
                <a:uFillTx/>
                <a:latin typeface="楷体_GB2312" pitchFamily="49" charset="-122"/>
                <a:ea typeface="楷体_GB2312" pitchFamily="49" charset="-122"/>
                <a:cs typeface="+mn-cs"/>
              </a:rPr>
              <a:t>式</a:t>
            </a:r>
            <a:r>
              <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的特例）</a:t>
            </a:r>
            <a:endPar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endParaRPr>
          </a:p>
          <a:p>
            <a:pPr marL="838200" marR="0" lvl="0" indent="-838200" algn="l" defTabSz="762000" rtl="0" eaLnBrk="1" fontAlgn="base" latinLnBrk="0" hangingPunct="1">
              <a:lnSpc>
                <a:spcPct val="100000"/>
              </a:lnSpc>
              <a:spcBef>
                <a:spcPct val="20000"/>
              </a:spcBef>
              <a:spcAft>
                <a:spcPct val="0"/>
              </a:spcAft>
              <a:buClrTx/>
              <a:buSzTx/>
              <a:buFont typeface="Wingdings 2" panose="05020102010507070707" pitchFamily="18" charset="2"/>
              <a:buNone/>
              <a:defRPr/>
            </a:pPr>
            <a:r>
              <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      如：</a:t>
            </a:r>
            <a:r>
              <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a=5;</a:t>
            </a:r>
            <a:endPar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endParaRPr>
          </a:p>
          <a:p>
            <a:pPr marL="838200" marR="0" lvl="0" indent="-838200" algn="l" defTabSz="762000" rtl="0" eaLnBrk="1" fontAlgn="base" latinLnBrk="0" hangingPunct="1">
              <a:lnSpc>
                <a:spcPct val="100000"/>
              </a:lnSpc>
              <a:spcBef>
                <a:spcPct val="20000"/>
              </a:spcBef>
              <a:spcAft>
                <a:spcPct val="0"/>
              </a:spcAft>
              <a:buClrTx/>
              <a:buSzTx/>
              <a:buFont typeface="Wingdings 2" panose="05020102010507070707" pitchFamily="18" charset="2"/>
              <a:buNone/>
              <a:defRPr/>
            </a:pPr>
            <a:r>
              <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          </a:t>
            </a:r>
            <a:r>
              <a:rPr kumimoji="0" lang="en-US" altLang="zh-CN" sz="2800" b="1" i="0" u="none" strike="noStrike" kern="1200" cap="none" spc="0" normalizeH="0" baseline="0" noProof="0" dirty="0" err="1">
                <a:ln>
                  <a:noFill/>
                </a:ln>
                <a:solidFill>
                  <a:srgbClr val="990099"/>
                </a:solidFill>
                <a:effectLst/>
                <a:uLnTx/>
                <a:uFillTx/>
                <a:latin typeface="楷体_GB2312" pitchFamily="49" charset="-122"/>
                <a:ea typeface="楷体_GB2312" pitchFamily="49" charset="-122"/>
                <a:cs typeface="+mn-cs"/>
              </a:rPr>
              <a:t>ave</a:t>
            </a:r>
            <a:r>
              <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a:t>
            </a:r>
            <a:r>
              <a:rPr kumimoji="0" lang="en-US" altLang="zh-CN" sz="2800" b="1" i="0" u="none" strike="noStrike" kern="1200" cap="none" spc="0" normalizeH="0" baseline="0" noProof="0" dirty="0" err="1">
                <a:ln>
                  <a:noFill/>
                </a:ln>
                <a:solidFill>
                  <a:srgbClr val="990099"/>
                </a:solidFill>
                <a:effectLst/>
                <a:uLnTx/>
                <a:uFillTx/>
                <a:latin typeface="楷体_GB2312" pitchFamily="49" charset="-122"/>
                <a:ea typeface="楷体_GB2312" pitchFamily="49" charset="-122"/>
                <a:cs typeface="+mn-cs"/>
              </a:rPr>
              <a:t>a+b</a:t>
            </a:r>
            <a:r>
              <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)/10;</a:t>
            </a:r>
            <a:endPar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endParaRPr>
          </a:p>
          <a:p>
            <a:pPr marL="0" marR="0" lvl="0" indent="0" algn="l" defTabSz="914400" rtl="0" eaLnBrk="1" fontAlgn="base" latinLnBrk="0" hangingPunct="1">
              <a:lnSpc>
                <a:spcPct val="100000"/>
              </a:lnSpc>
              <a:spcBef>
                <a:spcPct val="20000"/>
              </a:spcBef>
              <a:spcAft>
                <a:spcPct val="0"/>
              </a:spcAft>
              <a:buClrTx/>
              <a:buSzTx/>
              <a:buFont typeface="Wingdings 2" panose="05020102010507070707" pitchFamily="18" charset="2"/>
              <a:buNone/>
              <a:defRPr/>
            </a:pPr>
            <a:endParaRPr kumimoji="0" lang="en-US" altLang="zh-CN" sz="3200" b="0" i="0" u="none" strike="noStrike" kern="0" cap="none" spc="0" normalizeH="0" baseline="0" noProof="0" dirty="0" smtClean="0">
              <a:ln>
                <a:noFill/>
              </a:ln>
              <a:solidFill>
                <a:srgbClr val="000000"/>
              </a:solidFill>
              <a:effectLst/>
              <a:uLnTx/>
              <a:uFillTx/>
              <a:latin typeface="+mn-lt"/>
              <a:ea typeface="+mn-ea"/>
              <a:cs typeface="+mn-cs"/>
            </a:endParaRPr>
          </a:p>
        </p:txBody>
      </p:sp>
      <p:sp>
        <p:nvSpPr>
          <p:cNvPr id="71684" name="Text Box 4"/>
          <p:cNvSpPr txBox="1"/>
          <p:nvPr/>
        </p:nvSpPr>
        <p:spPr>
          <a:xfrm>
            <a:off x="5745163" y="3351213"/>
            <a:ext cx="4953000" cy="521970"/>
          </a:xfrm>
          <a:prstGeom prst="rect">
            <a:avLst/>
          </a:prstGeom>
          <a:noFill/>
          <a:ln w="9525">
            <a:noFill/>
          </a:ln>
        </p:spPr>
        <p:txBody>
          <a:bodyPr>
            <a:spAutoFit/>
          </a:bodyPr>
          <a:p>
            <a:pPr>
              <a:spcBef>
                <a:spcPct val="50000"/>
              </a:spcBef>
            </a:pPr>
            <a:r>
              <a:rPr lang="zh-CN" altLang="en-US" sz="2800" b="1" dirty="0">
                <a:solidFill>
                  <a:srgbClr val="FF3300"/>
                </a:solidFill>
                <a:latin typeface="Verdana" panose="020B0604030504040204" pitchFamily="34" charset="0"/>
                <a:ea typeface="楷体_GB2312" pitchFamily="49" charset="-122"/>
              </a:rPr>
              <a:t>注意：与数学中的等式不同！</a:t>
            </a:r>
            <a:endParaRPr lang="zh-CN" altLang="en-US" sz="2800" b="1" dirty="0">
              <a:solidFill>
                <a:srgbClr val="FF3300"/>
              </a:solidFill>
              <a:latin typeface="Verdana" panose="020B0604030504040204" pitchFamily="34" charset="0"/>
              <a:ea typeface="楷体_GB2312" pitchFamily="49" charset="-122"/>
            </a:endParaRPr>
          </a:p>
        </p:txBody>
      </p:sp>
    </p:spTree>
  </p:cSld>
  <p:clrMapOvr>
    <a:masterClrMapping/>
  </p:clrMapOvr>
  <p:transition spd="slow"/>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10395" y="1407324"/>
            <a:ext cx="2683745" cy="4727411"/>
            <a:chOff x="572955" y="1438439"/>
            <a:chExt cx="2683745" cy="4727411"/>
          </a:xfrm>
        </p:grpSpPr>
        <p:sp>
          <p:nvSpPr>
            <p:cNvPr id="3" name="叶子2"/>
            <p:cNvSpPr/>
            <p:nvPr/>
          </p:nvSpPr>
          <p:spPr bwMode="auto">
            <a:xfrm rot="669225">
              <a:off x="2101529" y="3306765"/>
              <a:ext cx="1155171" cy="1169396"/>
            </a:xfrm>
            <a:custGeom>
              <a:avLst/>
              <a:gdLst>
                <a:gd name="T0" fmla="*/ 108 w 108"/>
                <a:gd name="T1" fmla="*/ 46 h 118"/>
                <a:gd name="T2" fmla="*/ 96 w 108"/>
                <a:gd name="T3" fmla="*/ 0 h 118"/>
                <a:gd name="T4" fmla="*/ 5 w 108"/>
                <a:gd name="T5" fmla="*/ 64 h 118"/>
                <a:gd name="T6" fmla="*/ 4 w 108"/>
                <a:gd name="T7" fmla="*/ 70 h 118"/>
                <a:gd name="T8" fmla="*/ 0 w 108"/>
                <a:gd name="T9" fmla="*/ 118 h 118"/>
                <a:gd name="T10" fmla="*/ 108 w 108"/>
                <a:gd name="T11" fmla="*/ 46 h 118"/>
              </a:gdLst>
              <a:ahLst/>
              <a:cxnLst>
                <a:cxn ang="0">
                  <a:pos x="T0" y="T1"/>
                </a:cxn>
                <a:cxn ang="0">
                  <a:pos x="T2" y="T3"/>
                </a:cxn>
                <a:cxn ang="0">
                  <a:pos x="T4" y="T5"/>
                </a:cxn>
                <a:cxn ang="0">
                  <a:pos x="T6" y="T7"/>
                </a:cxn>
                <a:cxn ang="0">
                  <a:pos x="T8" y="T9"/>
                </a:cxn>
                <a:cxn ang="0">
                  <a:pos x="T10" y="T11"/>
                </a:cxn>
              </a:cxnLst>
              <a:rect l="0" t="0" r="r" b="b"/>
              <a:pathLst>
                <a:path w="108" h="118">
                  <a:moveTo>
                    <a:pt x="108" y="46"/>
                  </a:moveTo>
                  <a:cubicBezTo>
                    <a:pt x="106" y="31"/>
                    <a:pt x="102" y="15"/>
                    <a:pt x="96" y="0"/>
                  </a:cubicBezTo>
                  <a:cubicBezTo>
                    <a:pt x="63" y="9"/>
                    <a:pt x="29" y="31"/>
                    <a:pt x="5" y="64"/>
                  </a:cubicBezTo>
                  <a:cubicBezTo>
                    <a:pt x="5" y="66"/>
                    <a:pt x="5" y="68"/>
                    <a:pt x="4" y="70"/>
                  </a:cubicBezTo>
                  <a:cubicBezTo>
                    <a:pt x="3" y="86"/>
                    <a:pt x="1" y="102"/>
                    <a:pt x="0" y="118"/>
                  </a:cubicBezTo>
                  <a:cubicBezTo>
                    <a:pt x="31" y="78"/>
                    <a:pt x="71" y="53"/>
                    <a:pt x="108" y="46"/>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grpSp>
          <p:nvGrpSpPr>
            <p:cNvPr id="4" name="组合 3"/>
            <p:cNvGrpSpPr/>
            <p:nvPr/>
          </p:nvGrpSpPr>
          <p:grpSpPr>
            <a:xfrm>
              <a:off x="572955" y="1438439"/>
              <a:ext cx="2653266" cy="4727411"/>
              <a:chOff x="593976" y="1016044"/>
              <a:chExt cx="2653266" cy="4727411"/>
            </a:xfrm>
          </p:grpSpPr>
          <p:sp>
            <p:nvSpPr>
              <p:cNvPr id="5" name="叶子2"/>
              <p:cNvSpPr/>
              <p:nvPr/>
            </p:nvSpPr>
            <p:spPr bwMode="auto">
              <a:xfrm rot="669225">
                <a:off x="2283460" y="2486340"/>
                <a:ext cx="963782" cy="970519"/>
              </a:xfrm>
              <a:custGeom>
                <a:avLst/>
                <a:gdLst>
                  <a:gd name="T0" fmla="*/ 90 w 90"/>
                  <a:gd name="T1" fmla="*/ 42 h 98"/>
                  <a:gd name="T2" fmla="*/ 72 w 90"/>
                  <a:gd name="T3" fmla="*/ 0 h 98"/>
                  <a:gd name="T4" fmla="*/ 4 w 90"/>
                  <a:gd name="T5" fmla="*/ 62 h 98"/>
                  <a:gd name="T6" fmla="*/ 0 w 90"/>
                  <a:gd name="T7" fmla="*/ 98 h 98"/>
                  <a:gd name="T8" fmla="*/ 90 w 90"/>
                  <a:gd name="T9" fmla="*/ 42 h 98"/>
                </a:gdLst>
                <a:ahLst/>
                <a:cxnLst>
                  <a:cxn ang="0">
                    <a:pos x="T0" y="T1"/>
                  </a:cxn>
                  <a:cxn ang="0">
                    <a:pos x="T2" y="T3"/>
                  </a:cxn>
                  <a:cxn ang="0">
                    <a:pos x="T4" y="T5"/>
                  </a:cxn>
                  <a:cxn ang="0">
                    <a:pos x="T6" y="T7"/>
                  </a:cxn>
                  <a:cxn ang="0">
                    <a:pos x="T8" y="T9"/>
                  </a:cxn>
                </a:cxnLst>
                <a:rect l="0" t="0" r="r" b="b"/>
                <a:pathLst>
                  <a:path w="90" h="98">
                    <a:moveTo>
                      <a:pt x="90" y="42"/>
                    </a:moveTo>
                    <a:cubicBezTo>
                      <a:pt x="85" y="28"/>
                      <a:pt x="79" y="13"/>
                      <a:pt x="72" y="0"/>
                    </a:cubicBezTo>
                    <a:cubicBezTo>
                      <a:pt x="40" y="18"/>
                      <a:pt x="14" y="40"/>
                      <a:pt x="4" y="62"/>
                    </a:cubicBezTo>
                    <a:cubicBezTo>
                      <a:pt x="3" y="74"/>
                      <a:pt x="2" y="86"/>
                      <a:pt x="0" y="98"/>
                    </a:cubicBezTo>
                    <a:cubicBezTo>
                      <a:pt x="26" y="67"/>
                      <a:pt x="58" y="48"/>
                      <a:pt x="90" y="42"/>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6" name="叶子2"/>
              <p:cNvSpPr/>
              <p:nvPr/>
            </p:nvSpPr>
            <p:spPr bwMode="auto">
              <a:xfrm rot="669225">
                <a:off x="2422917" y="2134623"/>
                <a:ext cx="716001" cy="860740"/>
              </a:xfrm>
              <a:custGeom>
                <a:avLst/>
                <a:gdLst>
                  <a:gd name="T0" fmla="*/ 67 w 67"/>
                  <a:gd name="T1" fmla="*/ 34 h 87"/>
                  <a:gd name="T2" fmla="*/ 47 w 67"/>
                  <a:gd name="T3" fmla="*/ 0 h 87"/>
                  <a:gd name="T4" fmla="*/ 1 w 67"/>
                  <a:gd name="T5" fmla="*/ 43 h 87"/>
                  <a:gd name="T6" fmla="*/ 0 w 67"/>
                  <a:gd name="T7" fmla="*/ 87 h 87"/>
                  <a:gd name="T8" fmla="*/ 67 w 67"/>
                  <a:gd name="T9" fmla="*/ 34 h 87"/>
                </a:gdLst>
                <a:ahLst/>
                <a:cxnLst>
                  <a:cxn ang="0">
                    <a:pos x="T0" y="T1"/>
                  </a:cxn>
                  <a:cxn ang="0">
                    <a:pos x="T2" y="T3"/>
                  </a:cxn>
                  <a:cxn ang="0">
                    <a:pos x="T4" y="T5"/>
                  </a:cxn>
                  <a:cxn ang="0">
                    <a:pos x="T6" y="T7"/>
                  </a:cxn>
                  <a:cxn ang="0">
                    <a:pos x="T8" y="T9"/>
                  </a:cxn>
                </a:cxnLst>
                <a:rect l="0" t="0" r="r" b="b"/>
                <a:pathLst>
                  <a:path w="67" h="87">
                    <a:moveTo>
                      <a:pt x="67" y="34"/>
                    </a:moveTo>
                    <a:cubicBezTo>
                      <a:pt x="61" y="22"/>
                      <a:pt x="54" y="11"/>
                      <a:pt x="47" y="0"/>
                    </a:cubicBezTo>
                    <a:cubicBezTo>
                      <a:pt x="28" y="10"/>
                      <a:pt x="11" y="25"/>
                      <a:pt x="1" y="43"/>
                    </a:cubicBezTo>
                    <a:cubicBezTo>
                      <a:pt x="2" y="58"/>
                      <a:pt x="1" y="72"/>
                      <a:pt x="0" y="87"/>
                    </a:cubicBezTo>
                    <a:cubicBezTo>
                      <a:pt x="14" y="68"/>
                      <a:pt x="38" y="49"/>
                      <a:pt x="67" y="34"/>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7" name="叶子2"/>
              <p:cNvSpPr/>
              <p:nvPr/>
            </p:nvSpPr>
            <p:spPr bwMode="auto">
              <a:xfrm rot="669225">
                <a:off x="2002182" y="3368361"/>
                <a:ext cx="1220107" cy="1178942"/>
              </a:xfrm>
              <a:custGeom>
                <a:avLst/>
                <a:gdLst>
                  <a:gd name="T0" fmla="*/ 111 w 114"/>
                  <a:gd name="T1" fmla="*/ 61 h 119"/>
                  <a:gd name="T2" fmla="*/ 109 w 114"/>
                  <a:gd name="T3" fmla="*/ 0 h 119"/>
                  <a:gd name="T4" fmla="*/ 0 w 114"/>
                  <a:gd name="T5" fmla="*/ 81 h 119"/>
                  <a:gd name="T6" fmla="*/ 0 w 114"/>
                  <a:gd name="T7" fmla="*/ 119 h 119"/>
                  <a:gd name="T8" fmla="*/ 111 w 114"/>
                  <a:gd name="T9" fmla="*/ 61 h 119"/>
                </a:gdLst>
                <a:ahLst/>
                <a:cxnLst>
                  <a:cxn ang="0">
                    <a:pos x="T0" y="T1"/>
                  </a:cxn>
                  <a:cxn ang="0">
                    <a:pos x="T2" y="T3"/>
                  </a:cxn>
                  <a:cxn ang="0">
                    <a:pos x="T4" y="T5"/>
                  </a:cxn>
                  <a:cxn ang="0">
                    <a:pos x="T6" y="T7"/>
                  </a:cxn>
                  <a:cxn ang="0">
                    <a:pos x="T8" y="T9"/>
                  </a:cxn>
                </a:cxnLst>
                <a:rect l="0" t="0" r="r" b="b"/>
                <a:pathLst>
                  <a:path w="114" h="119">
                    <a:moveTo>
                      <a:pt x="111" y="61"/>
                    </a:moveTo>
                    <a:cubicBezTo>
                      <a:pt x="114" y="41"/>
                      <a:pt x="113" y="21"/>
                      <a:pt x="109" y="0"/>
                    </a:cubicBezTo>
                    <a:cubicBezTo>
                      <a:pt x="71" y="9"/>
                      <a:pt x="30" y="38"/>
                      <a:pt x="0" y="81"/>
                    </a:cubicBezTo>
                    <a:cubicBezTo>
                      <a:pt x="0" y="93"/>
                      <a:pt x="0" y="106"/>
                      <a:pt x="0" y="119"/>
                    </a:cubicBezTo>
                    <a:cubicBezTo>
                      <a:pt x="30" y="83"/>
                      <a:pt x="71" y="64"/>
                      <a:pt x="111" y="61"/>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8" name="叶子2"/>
              <p:cNvSpPr/>
              <p:nvPr/>
            </p:nvSpPr>
            <p:spPr bwMode="auto">
              <a:xfrm rot="669225">
                <a:off x="2442020" y="1730323"/>
                <a:ext cx="577585" cy="752550"/>
              </a:xfrm>
              <a:custGeom>
                <a:avLst/>
                <a:gdLst>
                  <a:gd name="T0" fmla="*/ 0 w 54"/>
                  <a:gd name="T1" fmla="*/ 29 h 76"/>
                  <a:gd name="T2" fmla="*/ 5 w 54"/>
                  <a:gd name="T3" fmla="*/ 54 h 76"/>
                  <a:gd name="T4" fmla="*/ 8 w 54"/>
                  <a:gd name="T5" fmla="*/ 76 h 76"/>
                  <a:gd name="T6" fmla="*/ 54 w 54"/>
                  <a:gd name="T7" fmla="*/ 38 h 76"/>
                  <a:gd name="T8" fmla="*/ 24 w 54"/>
                  <a:gd name="T9" fmla="*/ 0 h 76"/>
                  <a:gd name="T10" fmla="*/ 0 w 54"/>
                  <a:gd name="T11" fmla="*/ 29 h 76"/>
                </a:gdLst>
                <a:ahLst/>
                <a:cxnLst>
                  <a:cxn ang="0">
                    <a:pos x="T0" y="T1"/>
                  </a:cxn>
                  <a:cxn ang="0">
                    <a:pos x="T2" y="T3"/>
                  </a:cxn>
                  <a:cxn ang="0">
                    <a:pos x="T4" y="T5"/>
                  </a:cxn>
                  <a:cxn ang="0">
                    <a:pos x="T6" y="T7"/>
                  </a:cxn>
                  <a:cxn ang="0">
                    <a:pos x="T8" y="T9"/>
                  </a:cxn>
                  <a:cxn ang="0">
                    <a:pos x="T10" y="T11"/>
                  </a:cxn>
                </a:cxnLst>
                <a:rect l="0" t="0" r="r" b="b"/>
                <a:pathLst>
                  <a:path w="54" h="76">
                    <a:moveTo>
                      <a:pt x="0" y="29"/>
                    </a:moveTo>
                    <a:cubicBezTo>
                      <a:pt x="2" y="37"/>
                      <a:pt x="4" y="46"/>
                      <a:pt x="5" y="54"/>
                    </a:cubicBezTo>
                    <a:cubicBezTo>
                      <a:pt x="7" y="62"/>
                      <a:pt x="8" y="69"/>
                      <a:pt x="8" y="76"/>
                    </a:cubicBezTo>
                    <a:cubicBezTo>
                      <a:pt x="19" y="60"/>
                      <a:pt x="35" y="47"/>
                      <a:pt x="54" y="38"/>
                    </a:cubicBezTo>
                    <a:cubicBezTo>
                      <a:pt x="45" y="24"/>
                      <a:pt x="35" y="11"/>
                      <a:pt x="24" y="0"/>
                    </a:cubicBezTo>
                    <a:cubicBezTo>
                      <a:pt x="13" y="8"/>
                      <a:pt x="5" y="18"/>
                      <a:pt x="0" y="29"/>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9" name="叶子2"/>
              <p:cNvSpPr/>
              <p:nvPr/>
            </p:nvSpPr>
            <p:spPr bwMode="auto">
              <a:xfrm rot="669225">
                <a:off x="1958691" y="4466267"/>
                <a:ext cx="921061" cy="485260"/>
              </a:xfrm>
              <a:custGeom>
                <a:avLst/>
                <a:gdLst>
                  <a:gd name="T0" fmla="*/ 86 w 86"/>
                  <a:gd name="T1" fmla="*/ 0 h 49"/>
                  <a:gd name="T2" fmla="*/ 0 w 86"/>
                  <a:gd name="T3" fmla="*/ 49 h 49"/>
                  <a:gd name="T4" fmla="*/ 63 w 86"/>
                  <a:gd name="T5" fmla="*/ 38 h 49"/>
                  <a:gd name="T6" fmla="*/ 86 w 86"/>
                  <a:gd name="T7" fmla="*/ 0 h 49"/>
                </a:gdLst>
                <a:ahLst/>
                <a:cxnLst>
                  <a:cxn ang="0">
                    <a:pos x="T0" y="T1"/>
                  </a:cxn>
                  <a:cxn ang="0">
                    <a:pos x="T2" y="T3"/>
                  </a:cxn>
                  <a:cxn ang="0">
                    <a:pos x="T4" y="T5"/>
                  </a:cxn>
                  <a:cxn ang="0">
                    <a:pos x="T6" y="T7"/>
                  </a:cxn>
                </a:cxnLst>
                <a:rect l="0" t="0" r="r" b="b"/>
                <a:pathLst>
                  <a:path w="86" h="49">
                    <a:moveTo>
                      <a:pt x="86" y="0"/>
                    </a:moveTo>
                    <a:cubicBezTo>
                      <a:pt x="54" y="7"/>
                      <a:pt x="24" y="23"/>
                      <a:pt x="0" y="49"/>
                    </a:cubicBezTo>
                    <a:cubicBezTo>
                      <a:pt x="20" y="37"/>
                      <a:pt x="43" y="34"/>
                      <a:pt x="63" y="38"/>
                    </a:cubicBezTo>
                    <a:cubicBezTo>
                      <a:pt x="71" y="28"/>
                      <a:pt x="79" y="16"/>
                      <a:pt x="86" y="0"/>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10" name="叶子2"/>
              <p:cNvSpPr/>
              <p:nvPr/>
            </p:nvSpPr>
            <p:spPr bwMode="auto">
              <a:xfrm rot="669225">
                <a:off x="1908683" y="3971040"/>
                <a:ext cx="1177385" cy="951427"/>
              </a:xfrm>
              <a:custGeom>
                <a:avLst/>
                <a:gdLst>
                  <a:gd name="T0" fmla="*/ 0 w 110"/>
                  <a:gd name="T1" fmla="*/ 65 h 96"/>
                  <a:gd name="T2" fmla="*/ 4 w 110"/>
                  <a:gd name="T3" fmla="*/ 90 h 96"/>
                  <a:gd name="T4" fmla="*/ 5 w 110"/>
                  <a:gd name="T5" fmla="*/ 96 h 96"/>
                  <a:gd name="T6" fmla="*/ 97 w 110"/>
                  <a:gd name="T7" fmla="*/ 48 h 96"/>
                  <a:gd name="T8" fmla="*/ 106 w 110"/>
                  <a:gd name="T9" fmla="*/ 23 h 96"/>
                  <a:gd name="T10" fmla="*/ 110 w 110"/>
                  <a:gd name="T11" fmla="*/ 0 h 96"/>
                  <a:gd name="T12" fmla="*/ 0 w 110"/>
                  <a:gd name="T13" fmla="*/ 65 h 96"/>
                </a:gdLst>
                <a:ahLst/>
                <a:cxnLst>
                  <a:cxn ang="0">
                    <a:pos x="T0" y="T1"/>
                  </a:cxn>
                  <a:cxn ang="0">
                    <a:pos x="T2" y="T3"/>
                  </a:cxn>
                  <a:cxn ang="0">
                    <a:pos x="T4" y="T5"/>
                  </a:cxn>
                  <a:cxn ang="0">
                    <a:pos x="T6" y="T7"/>
                  </a:cxn>
                  <a:cxn ang="0">
                    <a:pos x="T8" y="T9"/>
                  </a:cxn>
                  <a:cxn ang="0">
                    <a:pos x="T10" y="T11"/>
                  </a:cxn>
                  <a:cxn ang="0">
                    <a:pos x="T12" y="T13"/>
                  </a:cxn>
                </a:cxnLst>
                <a:rect l="0" t="0" r="r" b="b"/>
                <a:pathLst>
                  <a:path w="110" h="96">
                    <a:moveTo>
                      <a:pt x="0" y="65"/>
                    </a:moveTo>
                    <a:cubicBezTo>
                      <a:pt x="1" y="74"/>
                      <a:pt x="2" y="82"/>
                      <a:pt x="4" y="90"/>
                    </a:cubicBezTo>
                    <a:cubicBezTo>
                      <a:pt x="4" y="92"/>
                      <a:pt x="4" y="94"/>
                      <a:pt x="5" y="96"/>
                    </a:cubicBezTo>
                    <a:cubicBezTo>
                      <a:pt x="31" y="69"/>
                      <a:pt x="64" y="54"/>
                      <a:pt x="97" y="48"/>
                    </a:cubicBezTo>
                    <a:cubicBezTo>
                      <a:pt x="100" y="40"/>
                      <a:pt x="103" y="32"/>
                      <a:pt x="106" y="23"/>
                    </a:cubicBezTo>
                    <a:cubicBezTo>
                      <a:pt x="108" y="15"/>
                      <a:pt x="109" y="7"/>
                      <a:pt x="110" y="0"/>
                    </a:cubicBezTo>
                    <a:cubicBezTo>
                      <a:pt x="69" y="5"/>
                      <a:pt x="27" y="28"/>
                      <a:pt x="0" y="65"/>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11" name="叶子2"/>
              <p:cNvSpPr/>
              <p:nvPr/>
            </p:nvSpPr>
            <p:spPr bwMode="auto">
              <a:xfrm rot="669225">
                <a:off x="1880967" y="4803422"/>
                <a:ext cx="685242" cy="326158"/>
              </a:xfrm>
              <a:custGeom>
                <a:avLst/>
                <a:gdLst>
                  <a:gd name="T0" fmla="*/ 0 w 64"/>
                  <a:gd name="T1" fmla="*/ 21 h 33"/>
                  <a:gd name="T2" fmla="*/ 5 w 64"/>
                  <a:gd name="T3" fmla="*/ 33 h 33"/>
                  <a:gd name="T4" fmla="*/ 64 w 64"/>
                  <a:gd name="T5" fmla="*/ 2 h 33"/>
                  <a:gd name="T6" fmla="*/ 0 w 64"/>
                  <a:gd name="T7" fmla="*/ 21 h 33"/>
                </a:gdLst>
                <a:ahLst/>
                <a:cxnLst>
                  <a:cxn ang="0">
                    <a:pos x="T0" y="T1"/>
                  </a:cxn>
                  <a:cxn ang="0">
                    <a:pos x="T2" y="T3"/>
                  </a:cxn>
                  <a:cxn ang="0">
                    <a:pos x="T4" y="T5"/>
                  </a:cxn>
                  <a:cxn ang="0">
                    <a:pos x="T6" y="T7"/>
                  </a:cxn>
                </a:cxnLst>
                <a:rect l="0" t="0" r="r" b="b"/>
                <a:pathLst>
                  <a:path w="64" h="33">
                    <a:moveTo>
                      <a:pt x="0" y="21"/>
                    </a:moveTo>
                    <a:cubicBezTo>
                      <a:pt x="2" y="25"/>
                      <a:pt x="3" y="29"/>
                      <a:pt x="5" y="33"/>
                    </a:cubicBezTo>
                    <a:cubicBezTo>
                      <a:pt x="16" y="33"/>
                      <a:pt x="41" y="28"/>
                      <a:pt x="64" y="2"/>
                    </a:cubicBezTo>
                    <a:cubicBezTo>
                      <a:pt x="42" y="0"/>
                      <a:pt x="19" y="6"/>
                      <a:pt x="0" y="21"/>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12" name="叶子2"/>
              <p:cNvSpPr/>
              <p:nvPr/>
            </p:nvSpPr>
            <p:spPr bwMode="auto">
              <a:xfrm rot="669225">
                <a:off x="2315874" y="1400743"/>
                <a:ext cx="459676" cy="536173"/>
              </a:xfrm>
              <a:custGeom>
                <a:avLst/>
                <a:gdLst>
                  <a:gd name="T0" fmla="*/ 1 w 43"/>
                  <a:gd name="T1" fmla="*/ 12 h 54"/>
                  <a:gd name="T2" fmla="*/ 0 w 43"/>
                  <a:gd name="T3" fmla="*/ 11 h 54"/>
                  <a:gd name="T4" fmla="*/ 19 w 43"/>
                  <a:gd name="T5" fmla="*/ 54 h 54"/>
                  <a:gd name="T6" fmla="*/ 43 w 43"/>
                  <a:gd name="T7" fmla="*/ 28 h 54"/>
                  <a:gd name="T8" fmla="*/ 14 w 43"/>
                  <a:gd name="T9" fmla="*/ 0 h 54"/>
                  <a:gd name="T10" fmla="*/ 1 w 43"/>
                  <a:gd name="T11" fmla="*/ 12 h 54"/>
                </a:gdLst>
                <a:ahLst/>
                <a:cxnLst>
                  <a:cxn ang="0">
                    <a:pos x="T0" y="T1"/>
                  </a:cxn>
                  <a:cxn ang="0">
                    <a:pos x="T2" y="T3"/>
                  </a:cxn>
                  <a:cxn ang="0">
                    <a:pos x="T4" y="T5"/>
                  </a:cxn>
                  <a:cxn ang="0">
                    <a:pos x="T6" y="T7"/>
                  </a:cxn>
                  <a:cxn ang="0">
                    <a:pos x="T8" y="T9"/>
                  </a:cxn>
                  <a:cxn ang="0">
                    <a:pos x="T10" y="T11"/>
                  </a:cxn>
                </a:cxnLst>
                <a:rect l="0" t="0" r="r" b="b"/>
                <a:pathLst>
                  <a:path w="43" h="54">
                    <a:moveTo>
                      <a:pt x="1" y="12"/>
                    </a:moveTo>
                    <a:cubicBezTo>
                      <a:pt x="0" y="11"/>
                      <a:pt x="0" y="11"/>
                      <a:pt x="0" y="11"/>
                    </a:cubicBezTo>
                    <a:cubicBezTo>
                      <a:pt x="8" y="24"/>
                      <a:pt x="14" y="39"/>
                      <a:pt x="19" y="54"/>
                    </a:cubicBezTo>
                    <a:cubicBezTo>
                      <a:pt x="24" y="44"/>
                      <a:pt x="33" y="35"/>
                      <a:pt x="43" y="28"/>
                    </a:cubicBezTo>
                    <a:cubicBezTo>
                      <a:pt x="34" y="18"/>
                      <a:pt x="25" y="8"/>
                      <a:pt x="14" y="0"/>
                    </a:cubicBezTo>
                    <a:cubicBezTo>
                      <a:pt x="9" y="3"/>
                      <a:pt x="5" y="7"/>
                      <a:pt x="1" y="12"/>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13" name="叶子2"/>
              <p:cNvSpPr/>
              <p:nvPr/>
            </p:nvSpPr>
            <p:spPr bwMode="auto">
              <a:xfrm rot="669225">
                <a:off x="2012457" y="1037820"/>
                <a:ext cx="534864" cy="416846"/>
              </a:xfrm>
              <a:custGeom>
                <a:avLst/>
                <a:gdLst>
                  <a:gd name="T0" fmla="*/ 50 w 50"/>
                  <a:gd name="T1" fmla="*/ 30 h 42"/>
                  <a:gd name="T2" fmla="*/ 0 w 50"/>
                  <a:gd name="T3" fmla="*/ 0 h 42"/>
                  <a:gd name="T4" fmla="*/ 36 w 50"/>
                  <a:gd name="T5" fmla="*/ 42 h 42"/>
                  <a:gd name="T6" fmla="*/ 50 w 50"/>
                  <a:gd name="T7" fmla="*/ 30 h 42"/>
                </a:gdLst>
                <a:ahLst/>
                <a:cxnLst>
                  <a:cxn ang="0">
                    <a:pos x="T0" y="T1"/>
                  </a:cxn>
                  <a:cxn ang="0">
                    <a:pos x="T2" y="T3"/>
                  </a:cxn>
                  <a:cxn ang="0">
                    <a:pos x="T4" y="T5"/>
                  </a:cxn>
                  <a:cxn ang="0">
                    <a:pos x="T6" y="T7"/>
                  </a:cxn>
                </a:cxnLst>
                <a:rect l="0" t="0" r="r" b="b"/>
                <a:pathLst>
                  <a:path w="50" h="42">
                    <a:moveTo>
                      <a:pt x="50" y="30"/>
                    </a:moveTo>
                    <a:cubicBezTo>
                      <a:pt x="34" y="18"/>
                      <a:pt x="18" y="7"/>
                      <a:pt x="0" y="0"/>
                    </a:cubicBezTo>
                    <a:cubicBezTo>
                      <a:pt x="15" y="12"/>
                      <a:pt x="27" y="26"/>
                      <a:pt x="36" y="42"/>
                    </a:cubicBezTo>
                    <a:cubicBezTo>
                      <a:pt x="40" y="37"/>
                      <a:pt x="45" y="33"/>
                      <a:pt x="50" y="30"/>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14" name="叶子2"/>
              <p:cNvSpPr/>
              <p:nvPr/>
            </p:nvSpPr>
            <p:spPr bwMode="auto">
              <a:xfrm rot="669225">
                <a:off x="1838010" y="1516076"/>
                <a:ext cx="652774" cy="921198"/>
              </a:xfrm>
              <a:custGeom>
                <a:avLst/>
                <a:gdLst>
                  <a:gd name="T0" fmla="*/ 61 w 61"/>
                  <a:gd name="T1" fmla="*/ 93 h 93"/>
                  <a:gd name="T2" fmla="*/ 59 w 61"/>
                  <a:gd name="T3" fmla="*/ 66 h 93"/>
                  <a:gd name="T4" fmla="*/ 56 w 61"/>
                  <a:gd name="T5" fmla="*/ 48 h 93"/>
                  <a:gd name="T6" fmla="*/ 10 w 61"/>
                  <a:gd name="T7" fmla="*/ 0 h 93"/>
                  <a:gd name="T8" fmla="*/ 0 w 61"/>
                  <a:gd name="T9" fmla="*/ 38 h 93"/>
                  <a:gd name="T10" fmla="*/ 61 w 61"/>
                  <a:gd name="T11" fmla="*/ 93 h 93"/>
                </a:gdLst>
                <a:ahLst/>
                <a:cxnLst>
                  <a:cxn ang="0">
                    <a:pos x="T0" y="T1"/>
                  </a:cxn>
                  <a:cxn ang="0">
                    <a:pos x="T2" y="T3"/>
                  </a:cxn>
                  <a:cxn ang="0">
                    <a:pos x="T4" y="T5"/>
                  </a:cxn>
                  <a:cxn ang="0">
                    <a:pos x="T6" y="T7"/>
                  </a:cxn>
                  <a:cxn ang="0">
                    <a:pos x="T8" y="T9"/>
                  </a:cxn>
                  <a:cxn ang="0">
                    <a:pos x="T10" y="T11"/>
                  </a:cxn>
                </a:cxnLst>
                <a:rect l="0" t="0" r="r" b="b"/>
                <a:pathLst>
                  <a:path w="61" h="93">
                    <a:moveTo>
                      <a:pt x="61" y="93"/>
                    </a:moveTo>
                    <a:cubicBezTo>
                      <a:pt x="61" y="84"/>
                      <a:pt x="61" y="75"/>
                      <a:pt x="59" y="66"/>
                    </a:cubicBezTo>
                    <a:cubicBezTo>
                      <a:pt x="59" y="60"/>
                      <a:pt x="58" y="54"/>
                      <a:pt x="56" y="48"/>
                    </a:cubicBezTo>
                    <a:cubicBezTo>
                      <a:pt x="50" y="29"/>
                      <a:pt x="33" y="12"/>
                      <a:pt x="10" y="0"/>
                    </a:cubicBezTo>
                    <a:cubicBezTo>
                      <a:pt x="9" y="11"/>
                      <a:pt x="6" y="23"/>
                      <a:pt x="0" y="38"/>
                    </a:cubicBezTo>
                    <a:cubicBezTo>
                      <a:pt x="28" y="50"/>
                      <a:pt x="50" y="69"/>
                      <a:pt x="61" y="93"/>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15" name="叶子2"/>
              <p:cNvSpPr/>
              <p:nvPr/>
            </p:nvSpPr>
            <p:spPr bwMode="auto">
              <a:xfrm rot="669225">
                <a:off x="1561029" y="1867964"/>
                <a:ext cx="835619" cy="1089845"/>
              </a:xfrm>
              <a:custGeom>
                <a:avLst/>
                <a:gdLst>
                  <a:gd name="T0" fmla="*/ 74 w 78"/>
                  <a:gd name="T1" fmla="*/ 110 h 110"/>
                  <a:gd name="T2" fmla="*/ 78 w 78"/>
                  <a:gd name="T3" fmla="*/ 66 h 110"/>
                  <a:gd name="T4" fmla="*/ 17 w 78"/>
                  <a:gd name="T5" fmla="*/ 0 h 110"/>
                  <a:gd name="T6" fmla="*/ 0 w 78"/>
                  <a:gd name="T7" fmla="*/ 37 h 110"/>
                  <a:gd name="T8" fmla="*/ 74 w 78"/>
                  <a:gd name="T9" fmla="*/ 110 h 110"/>
                </a:gdLst>
                <a:ahLst/>
                <a:cxnLst>
                  <a:cxn ang="0">
                    <a:pos x="T0" y="T1"/>
                  </a:cxn>
                  <a:cxn ang="0">
                    <a:pos x="T2" y="T3"/>
                  </a:cxn>
                  <a:cxn ang="0">
                    <a:pos x="T4" y="T5"/>
                  </a:cxn>
                  <a:cxn ang="0">
                    <a:pos x="T6" y="T7"/>
                  </a:cxn>
                  <a:cxn ang="0">
                    <a:pos x="T8" y="T9"/>
                  </a:cxn>
                </a:cxnLst>
                <a:rect l="0" t="0" r="r" b="b"/>
                <a:pathLst>
                  <a:path w="78" h="110">
                    <a:moveTo>
                      <a:pt x="74" y="110"/>
                    </a:moveTo>
                    <a:cubicBezTo>
                      <a:pt x="76" y="95"/>
                      <a:pt x="78" y="81"/>
                      <a:pt x="78" y="66"/>
                    </a:cubicBezTo>
                    <a:cubicBezTo>
                      <a:pt x="72" y="39"/>
                      <a:pt x="48" y="15"/>
                      <a:pt x="17" y="0"/>
                    </a:cubicBezTo>
                    <a:cubicBezTo>
                      <a:pt x="13" y="12"/>
                      <a:pt x="7" y="24"/>
                      <a:pt x="0" y="37"/>
                    </a:cubicBezTo>
                    <a:cubicBezTo>
                      <a:pt x="35" y="59"/>
                      <a:pt x="63" y="85"/>
                      <a:pt x="74" y="110"/>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16" name="叶子2"/>
              <p:cNvSpPr/>
              <p:nvPr/>
            </p:nvSpPr>
            <p:spPr bwMode="auto">
              <a:xfrm rot="669225">
                <a:off x="880464" y="2626543"/>
                <a:ext cx="1209853" cy="1198035"/>
              </a:xfrm>
              <a:custGeom>
                <a:avLst/>
                <a:gdLst>
                  <a:gd name="T0" fmla="*/ 16 w 113"/>
                  <a:gd name="T1" fmla="*/ 0 h 121"/>
                  <a:gd name="T2" fmla="*/ 0 w 113"/>
                  <a:gd name="T3" fmla="*/ 32 h 121"/>
                  <a:gd name="T4" fmla="*/ 108 w 113"/>
                  <a:gd name="T5" fmla="*/ 121 h 121"/>
                  <a:gd name="T6" fmla="*/ 113 w 113"/>
                  <a:gd name="T7" fmla="*/ 80 h 121"/>
                  <a:gd name="T8" fmla="*/ 16 w 113"/>
                  <a:gd name="T9" fmla="*/ 0 h 121"/>
                </a:gdLst>
                <a:ahLst/>
                <a:cxnLst>
                  <a:cxn ang="0">
                    <a:pos x="T0" y="T1"/>
                  </a:cxn>
                  <a:cxn ang="0">
                    <a:pos x="T2" y="T3"/>
                  </a:cxn>
                  <a:cxn ang="0">
                    <a:pos x="T4" y="T5"/>
                  </a:cxn>
                  <a:cxn ang="0">
                    <a:pos x="T6" y="T7"/>
                  </a:cxn>
                  <a:cxn ang="0">
                    <a:pos x="T8" y="T9"/>
                  </a:cxn>
                </a:cxnLst>
                <a:rect l="0" t="0" r="r" b="b"/>
                <a:pathLst>
                  <a:path w="113" h="121">
                    <a:moveTo>
                      <a:pt x="16" y="0"/>
                    </a:moveTo>
                    <a:cubicBezTo>
                      <a:pt x="9" y="10"/>
                      <a:pt x="4" y="21"/>
                      <a:pt x="0" y="32"/>
                    </a:cubicBezTo>
                    <a:cubicBezTo>
                      <a:pt x="42" y="43"/>
                      <a:pt x="82" y="75"/>
                      <a:pt x="108" y="121"/>
                    </a:cubicBezTo>
                    <a:cubicBezTo>
                      <a:pt x="110" y="107"/>
                      <a:pt x="112" y="94"/>
                      <a:pt x="113" y="80"/>
                    </a:cubicBezTo>
                    <a:cubicBezTo>
                      <a:pt x="93" y="40"/>
                      <a:pt x="56" y="12"/>
                      <a:pt x="16" y="0"/>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17" name="叶子2"/>
              <p:cNvSpPr/>
              <p:nvPr/>
            </p:nvSpPr>
            <p:spPr bwMode="auto">
              <a:xfrm rot="669225">
                <a:off x="2021868" y="1238640"/>
                <a:ext cx="471638" cy="644361"/>
              </a:xfrm>
              <a:custGeom>
                <a:avLst/>
                <a:gdLst>
                  <a:gd name="T0" fmla="*/ 0 w 44"/>
                  <a:gd name="T1" fmla="*/ 0 h 65"/>
                  <a:gd name="T2" fmla="*/ 1 w 44"/>
                  <a:gd name="T3" fmla="*/ 28 h 65"/>
                  <a:gd name="T4" fmla="*/ 44 w 44"/>
                  <a:gd name="T5" fmla="*/ 65 h 65"/>
                  <a:gd name="T6" fmla="*/ 22 w 44"/>
                  <a:gd name="T7" fmla="*/ 12 h 65"/>
                  <a:gd name="T8" fmla="*/ 0 w 44"/>
                  <a:gd name="T9" fmla="*/ 0 h 65"/>
                </a:gdLst>
                <a:ahLst/>
                <a:cxnLst>
                  <a:cxn ang="0">
                    <a:pos x="T0" y="T1"/>
                  </a:cxn>
                  <a:cxn ang="0">
                    <a:pos x="T2" y="T3"/>
                  </a:cxn>
                  <a:cxn ang="0">
                    <a:pos x="T4" y="T5"/>
                  </a:cxn>
                  <a:cxn ang="0">
                    <a:pos x="T6" y="T7"/>
                  </a:cxn>
                  <a:cxn ang="0">
                    <a:pos x="T8" y="T9"/>
                  </a:cxn>
                </a:cxnLst>
                <a:rect l="0" t="0" r="r" b="b"/>
                <a:pathLst>
                  <a:path w="44" h="65">
                    <a:moveTo>
                      <a:pt x="0" y="0"/>
                    </a:moveTo>
                    <a:cubicBezTo>
                      <a:pt x="1" y="7"/>
                      <a:pt x="2" y="17"/>
                      <a:pt x="1" y="28"/>
                    </a:cubicBezTo>
                    <a:cubicBezTo>
                      <a:pt x="19" y="38"/>
                      <a:pt x="35" y="50"/>
                      <a:pt x="44" y="65"/>
                    </a:cubicBezTo>
                    <a:cubicBezTo>
                      <a:pt x="39" y="46"/>
                      <a:pt x="32" y="28"/>
                      <a:pt x="22" y="12"/>
                    </a:cubicBezTo>
                    <a:cubicBezTo>
                      <a:pt x="16" y="6"/>
                      <a:pt x="8" y="2"/>
                      <a:pt x="0" y="0"/>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18" name="叶子2"/>
              <p:cNvSpPr/>
              <p:nvPr/>
            </p:nvSpPr>
            <p:spPr bwMode="auto">
              <a:xfrm rot="669225">
                <a:off x="701385" y="2930517"/>
                <a:ext cx="1252575" cy="1248948"/>
              </a:xfrm>
              <a:custGeom>
                <a:avLst/>
                <a:gdLst>
                  <a:gd name="T0" fmla="*/ 10 w 117"/>
                  <a:gd name="T1" fmla="*/ 0 h 126"/>
                  <a:gd name="T2" fmla="*/ 0 w 117"/>
                  <a:gd name="T3" fmla="*/ 55 h 126"/>
                  <a:gd name="T4" fmla="*/ 116 w 117"/>
                  <a:gd name="T5" fmla="*/ 126 h 126"/>
                  <a:gd name="T6" fmla="*/ 117 w 117"/>
                  <a:gd name="T7" fmla="*/ 99 h 126"/>
                  <a:gd name="T8" fmla="*/ 10 w 117"/>
                  <a:gd name="T9" fmla="*/ 0 h 126"/>
                </a:gdLst>
                <a:ahLst/>
                <a:cxnLst>
                  <a:cxn ang="0">
                    <a:pos x="T0" y="T1"/>
                  </a:cxn>
                  <a:cxn ang="0">
                    <a:pos x="T2" y="T3"/>
                  </a:cxn>
                  <a:cxn ang="0">
                    <a:pos x="T4" y="T5"/>
                  </a:cxn>
                  <a:cxn ang="0">
                    <a:pos x="T6" y="T7"/>
                  </a:cxn>
                  <a:cxn ang="0">
                    <a:pos x="T8" y="T9"/>
                  </a:cxn>
                </a:cxnLst>
                <a:rect l="0" t="0" r="r" b="b"/>
                <a:pathLst>
                  <a:path w="117" h="126">
                    <a:moveTo>
                      <a:pt x="10" y="0"/>
                    </a:moveTo>
                    <a:cubicBezTo>
                      <a:pt x="4" y="18"/>
                      <a:pt x="1" y="37"/>
                      <a:pt x="0" y="55"/>
                    </a:cubicBezTo>
                    <a:cubicBezTo>
                      <a:pt x="46" y="62"/>
                      <a:pt x="89" y="87"/>
                      <a:pt x="116" y="126"/>
                    </a:cubicBezTo>
                    <a:cubicBezTo>
                      <a:pt x="116" y="117"/>
                      <a:pt x="117" y="108"/>
                      <a:pt x="117" y="99"/>
                    </a:cubicBezTo>
                    <a:cubicBezTo>
                      <a:pt x="95" y="50"/>
                      <a:pt x="54" y="14"/>
                      <a:pt x="10" y="0"/>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19" name="叶子2"/>
              <p:cNvSpPr/>
              <p:nvPr/>
            </p:nvSpPr>
            <p:spPr bwMode="auto">
              <a:xfrm rot="669225">
                <a:off x="2029257" y="1016044"/>
                <a:ext cx="278539" cy="278428"/>
              </a:xfrm>
              <a:custGeom>
                <a:avLst/>
                <a:gdLst>
                  <a:gd name="T0" fmla="*/ 26 w 26"/>
                  <a:gd name="T1" fmla="*/ 28 h 28"/>
                  <a:gd name="T2" fmla="*/ 0 w 26"/>
                  <a:gd name="T3" fmla="*/ 0 h 28"/>
                  <a:gd name="T4" fmla="*/ 7 w 26"/>
                  <a:gd name="T5" fmla="*/ 20 h 28"/>
                  <a:gd name="T6" fmla="*/ 26 w 26"/>
                  <a:gd name="T7" fmla="*/ 28 h 28"/>
                </a:gdLst>
                <a:ahLst/>
                <a:cxnLst>
                  <a:cxn ang="0">
                    <a:pos x="T0" y="T1"/>
                  </a:cxn>
                  <a:cxn ang="0">
                    <a:pos x="T2" y="T3"/>
                  </a:cxn>
                  <a:cxn ang="0">
                    <a:pos x="T4" y="T5"/>
                  </a:cxn>
                  <a:cxn ang="0">
                    <a:pos x="T6" y="T7"/>
                  </a:cxn>
                </a:cxnLst>
                <a:rect l="0" t="0" r="r" b="b"/>
                <a:pathLst>
                  <a:path w="26" h="28">
                    <a:moveTo>
                      <a:pt x="26" y="28"/>
                    </a:moveTo>
                    <a:cubicBezTo>
                      <a:pt x="19" y="18"/>
                      <a:pt x="10" y="8"/>
                      <a:pt x="0" y="0"/>
                    </a:cubicBezTo>
                    <a:cubicBezTo>
                      <a:pt x="0" y="0"/>
                      <a:pt x="5" y="7"/>
                      <a:pt x="7" y="20"/>
                    </a:cubicBezTo>
                    <a:cubicBezTo>
                      <a:pt x="14" y="21"/>
                      <a:pt x="20" y="23"/>
                      <a:pt x="26" y="28"/>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20" name="叶子2"/>
              <p:cNvSpPr/>
              <p:nvPr/>
            </p:nvSpPr>
            <p:spPr bwMode="auto">
              <a:xfrm rot="669225">
                <a:off x="628859" y="4074228"/>
                <a:ext cx="1144918" cy="672999"/>
              </a:xfrm>
              <a:custGeom>
                <a:avLst/>
                <a:gdLst>
                  <a:gd name="T0" fmla="*/ 0 w 107"/>
                  <a:gd name="T1" fmla="*/ 0 h 68"/>
                  <a:gd name="T2" fmla="*/ 27 w 107"/>
                  <a:gd name="T3" fmla="*/ 45 h 68"/>
                  <a:gd name="T4" fmla="*/ 107 w 107"/>
                  <a:gd name="T5" fmla="*/ 68 h 68"/>
                  <a:gd name="T6" fmla="*/ 0 w 107"/>
                  <a:gd name="T7" fmla="*/ 0 h 68"/>
                </a:gdLst>
                <a:ahLst/>
                <a:cxnLst>
                  <a:cxn ang="0">
                    <a:pos x="T0" y="T1"/>
                  </a:cxn>
                  <a:cxn ang="0">
                    <a:pos x="T2" y="T3"/>
                  </a:cxn>
                  <a:cxn ang="0">
                    <a:pos x="T4" y="T5"/>
                  </a:cxn>
                  <a:cxn ang="0">
                    <a:pos x="T6" y="T7"/>
                  </a:cxn>
                </a:cxnLst>
                <a:rect l="0" t="0" r="r" b="b"/>
                <a:pathLst>
                  <a:path w="107" h="68">
                    <a:moveTo>
                      <a:pt x="0" y="0"/>
                    </a:moveTo>
                    <a:cubicBezTo>
                      <a:pt x="7" y="17"/>
                      <a:pt x="16" y="32"/>
                      <a:pt x="27" y="45"/>
                    </a:cubicBezTo>
                    <a:cubicBezTo>
                      <a:pt x="52" y="45"/>
                      <a:pt x="88" y="53"/>
                      <a:pt x="107" y="68"/>
                    </a:cubicBezTo>
                    <a:cubicBezTo>
                      <a:pt x="83" y="33"/>
                      <a:pt x="43" y="10"/>
                      <a:pt x="0" y="0"/>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21" name="叶子2"/>
              <p:cNvSpPr/>
              <p:nvPr/>
            </p:nvSpPr>
            <p:spPr bwMode="auto">
              <a:xfrm rot="669225">
                <a:off x="864472" y="4579557"/>
                <a:ext cx="943276" cy="396163"/>
              </a:xfrm>
              <a:custGeom>
                <a:avLst/>
                <a:gdLst>
                  <a:gd name="T0" fmla="*/ 86 w 88"/>
                  <a:gd name="T1" fmla="*/ 33 h 40"/>
                  <a:gd name="T2" fmla="*/ 85 w 88"/>
                  <a:gd name="T3" fmla="*/ 33 h 40"/>
                  <a:gd name="T4" fmla="*/ 0 w 88"/>
                  <a:gd name="T5" fmla="*/ 0 h 40"/>
                  <a:gd name="T6" fmla="*/ 0 w 88"/>
                  <a:gd name="T7" fmla="*/ 0 h 40"/>
                  <a:gd name="T8" fmla="*/ 88 w 88"/>
                  <a:gd name="T9" fmla="*/ 40 h 40"/>
                  <a:gd name="T10" fmla="*/ 86 w 88"/>
                  <a:gd name="T11" fmla="*/ 33 h 40"/>
                </a:gdLst>
                <a:ahLst/>
                <a:cxnLst>
                  <a:cxn ang="0">
                    <a:pos x="T0" y="T1"/>
                  </a:cxn>
                  <a:cxn ang="0">
                    <a:pos x="T2" y="T3"/>
                  </a:cxn>
                  <a:cxn ang="0">
                    <a:pos x="T4" y="T5"/>
                  </a:cxn>
                  <a:cxn ang="0">
                    <a:pos x="T6" y="T7"/>
                  </a:cxn>
                  <a:cxn ang="0">
                    <a:pos x="T8" y="T9"/>
                  </a:cxn>
                  <a:cxn ang="0">
                    <a:pos x="T10" y="T11"/>
                  </a:cxn>
                </a:cxnLst>
                <a:rect l="0" t="0" r="r" b="b"/>
                <a:pathLst>
                  <a:path w="88" h="40">
                    <a:moveTo>
                      <a:pt x="86" y="33"/>
                    </a:moveTo>
                    <a:cubicBezTo>
                      <a:pt x="85" y="33"/>
                      <a:pt x="85" y="33"/>
                      <a:pt x="85" y="33"/>
                    </a:cubicBezTo>
                    <a:cubicBezTo>
                      <a:pt x="80" y="28"/>
                      <a:pt x="46" y="1"/>
                      <a:pt x="0" y="0"/>
                    </a:cubicBezTo>
                    <a:cubicBezTo>
                      <a:pt x="0" y="0"/>
                      <a:pt x="0" y="0"/>
                      <a:pt x="0" y="0"/>
                    </a:cubicBezTo>
                    <a:cubicBezTo>
                      <a:pt x="22" y="24"/>
                      <a:pt x="52" y="39"/>
                      <a:pt x="88" y="40"/>
                    </a:cubicBezTo>
                    <a:cubicBezTo>
                      <a:pt x="87" y="37"/>
                      <a:pt x="86" y="35"/>
                      <a:pt x="86" y="33"/>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22" name="叶子2"/>
              <p:cNvSpPr/>
              <p:nvPr/>
            </p:nvSpPr>
            <p:spPr bwMode="auto">
              <a:xfrm rot="669225">
                <a:off x="1147713" y="2202489"/>
                <a:ext cx="1112450" cy="1158259"/>
              </a:xfrm>
              <a:custGeom>
                <a:avLst/>
                <a:gdLst>
                  <a:gd name="T0" fmla="*/ 99 w 104"/>
                  <a:gd name="T1" fmla="*/ 117 h 117"/>
                  <a:gd name="T2" fmla="*/ 104 w 104"/>
                  <a:gd name="T3" fmla="*/ 85 h 117"/>
                  <a:gd name="T4" fmla="*/ 30 w 104"/>
                  <a:gd name="T5" fmla="*/ 0 h 117"/>
                  <a:gd name="T6" fmla="*/ 9 w 104"/>
                  <a:gd name="T7" fmla="*/ 33 h 117"/>
                  <a:gd name="T8" fmla="*/ 0 w 104"/>
                  <a:gd name="T9" fmla="*/ 45 h 117"/>
                  <a:gd name="T10" fmla="*/ 99 w 104"/>
                  <a:gd name="T11" fmla="*/ 117 h 117"/>
                </a:gdLst>
                <a:ahLst/>
                <a:cxnLst>
                  <a:cxn ang="0">
                    <a:pos x="T0" y="T1"/>
                  </a:cxn>
                  <a:cxn ang="0">
                    <a:pos x="T2" y="T3"/>
                  </a:cxn>
                  <a:cxn ang="0">
                    <a:pos x="T4" y="T5"/>
                  </a:cxn>
                  <a:cxn ang="0">
                    <a:pos x="T6" y="T7"/>
                  </a:cxn>
                  <a:cxn ang="0">
                    <a:pos x="T8" y="T9"/>
                  </a:cxn>
                  <a:cxn ang="0">
                    <a:pos x="T10" y="T11"/>
                  </a:cxn>
                </a:cxnLst>
                <a:rect l="0" t="0" r="r" b="b"/>
                <a:pathLst>
                  <a:path w="104" h="117">
                    <a:moveTo>
                      <a:pt x="99" y="117"/>
                    </a:moveTo>
                    <a:cubicBezTo>
                      <a:pt x="100" y="106"/>
                      <a:pt x="102" y="95"/>
                      <a:pt x="104" y="85"/>
                    </a:cubicBezTo>
                    <a:cubicBezTo>
                      <a:pt x="100" y="58"/>
                      <a:pt x="71" y="26"/>
                      <a:pt x="30" y="0"/>
                    </a:cubicBezTo>
                    <a:cubicBezTo>
                      <a:pt x="24" y="10"/>
                      <a:pt x="17" y="21"/>
                      <a:pt x="9" y="33"/>
                    </a:cubicBezTo>
                    <a:cubicBezTo>
                      <a:pt x="6" y="37"/>
                      <a:pt x="3" y="41"/>
                      <a:pt x="0" y="45"/>
                    </a:cubicBezTo>
                    <a:cubicBezTo>
                      <a:pt x="39" y="55"/>
                      <a:pt x="76" y="80"/>
                      <a:pt x="99" y="117"/>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23" name="叶子2"/>
              <p:cNvSpPr/>
              <p:nvPr/>
            </p:nvSpPr>
            <p:spPr bwMode="auto">
              <a:xfrm rot="669225">
                <a:off x="593976" y="3469423"/>
                <a:ext cx="1285042" cy="1188489"/>
              </a:xfrm>
              <a:custGeom>
                <a:avLst/>
                <a:gdLst>
                  <a:gd name="T0" fmla="*/ 120 w 120"/>
                  <a:gd name="T1" fmla="*/ 120 h 120"/>
                  <a:gd name="T2" fmla="*/ 119 w 120"/>
                  <a:gd name="T3" fmla="*/ 120 h 120"/>
                  <a:gd name="T4" fmla="*/ 116 w 120"/>
                  <a:gd name="T5" fmla="*/ 84 h 120"/>
                  <a:gd name="T6" fmla="*/ 0 w 120"/>
                  <a:gd name="T7" fmla="*/ 0 h 120"/>
                  <a:gd name="T8" fmla="*/ 10 w 120"/>
                  <a:gd name="T9" fmla="*/ 59 h 120"/>
                  <a:gd name="T10" fmla="*/ 120 w 120"/>
                  <a:gd name="T11" fmla="*/ 120 h 120"/>
                </a:gdLst>
                <a:ahLst/>
                <a:cxnLst>
                  <a:cxn ang="0">
                    <a:pos x="T0" y="T1"/>
                  </a:cxn>
                  <a:cxn ang="0">
                    <a:pos x="T2" y="T3"/>
                  </a:cxn>
                  <a:cxn ang="0">
                    <a:pos x="T4" y="T5"/>
                  </a:cxn>
                  <a:cxn ang="0">
                    <a:pos x="T6" y="T7"/>
                  </a:cxn>
                  <a:cxn ang="0">
                    <a:pos x="T8" y="T9"/>
                  </a:cxn>
                  <a:cxn ang="0">
                    <a:pos x="T10" y="T11"/>
                  </a:cxn>
                </a:cxnLst>
                <a:rect l="0" t="0" r="r" b="b"/>
                <a:pathLst>
                  <a:path w="120" h="120">
                    <a:moveTo>
                      <a:pt x="120" y="120"/>
                    </a:moveTo>
                    <a:cubicBezTo>
                      <a:pt x="119" y="120"/>
                      <a:pt x="119" y="120"/>
                      <a:pt x="119" y="120"/>
                    </a:cubicBezTo>
                    <a:cubicBezTo>
                      <a:pt x="117" y="108"/>
                      <a:pt x="116" y="96"/>
                      <a:pt x="116" y="84"/>
                    </a:cubicBezTo>
                    <a:cubicBezTo>
                      <a:pt x="93" y="41"/>
                      <a:pt x="49" y="11"/>
                      <a:pt x="0" y="0"/>
                    </a:cubicBezTo>
                    <a:cubicBezTo>
                      <a:pt x="0" y="21"/>
                      <a:pt x="3" y="41"/>
                      <a:pt x="10" y="59"/>
                    </a:cubicBezTo>
                    <a:cubicBezTo>
                      <a:pt x="52" y="67"/>
                      <a:pt x="92" y="87"/>
                      <a:pt x="120" y="120"/>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24" name="叶子1"/>
              <p:cNvSpPr/>
              <p:nvPr/>
            </p:nvSpPr>
            <p:spPr bwMode="auto">
              <a:xfrm rot="669225">
                <a:off x="1686688" y="5089547"/>
                <a:ext cx="534864" cy="653908"/>
              </a:xfrm>
              <a:custGeom>
                <a:avLst/>
                <a:gdLst>
                  <a:gd name="T0" fmla="*/ 47 w 50"/>
                  <a:gd name="T1" fmla="*/ 51 h 66"/>
                  <a:gd name="T2" fmla="*/ 14 w 50"/>
                  <a:gd name="T3" fmla="*/ 0 h 66"/>
                  <a:gd name="T4" fmla="*/ 8 w 50"/>
                  <a:gd name="T5" fmla="*/ 0 h 66"/>
                  <a:gd name="T6" fmla="*/ 0 w 50"/>
                  <a:gd name="T7" fmla="*/ 1 h 66"/>
                  <a:gd name="T8" fmla="*/ 36 w 50"/>
                  <a:gd name="T9" fmla="*/ 62 h 66"/>
                  <a:gd name="T10" fmla="*/ 46 w 50"/>
                  <a:gd name="T11" fmla="*/ 62 h 66"/>
                  <a:gd name="T12" fmla="*/ 47 w 50"/>
                  <a:gd name="T13" fmla="*/ 51 h 66"/>
                </a:gdLst>
                <a:ahLst/>
                <a:cxnLst>
                  <a:cxn ang="0">
                    <a:pos x="T0" y="T1"/>
                  </a:cxn>
                  <a:cxn ang="0">
                    <a:pos x="T2" y="T3"/>
                  </a:cxn>
                  <a:cxn ang="0">
                    <a:pos x="T4" y="T5"/>
                  </a:cxn>
                  <a:cxn ang="0">
                    <a:pos x="T6" y="T7"/>
                  </a:cxn>
                  <a:cxn ang="0">
                    <a:pos x="T8" y="T9"/>
                  </a:cxn>
                  <a:cxn ang="0">
                    <a:pos x="T10" y="T11"/>
                  </a:cxn>
                  <a:cxn ang="0">
                    <a:pos x="T12" y="T13"/>
                  </a:cxn>
                </a:cxnLst>
                <a:rect l="0" t="0" r="r" b="b"/>
                <a:pathLst>
                  <a:path w="50" h="66">
                    <a:moveTo>
                      <a:pt x="47" y="51"/>
                    </a:moveTo>
                    <a:cubicBezTo>
                      <a:pt x="33" y="36"/>
                      <a:pt x="22" y="19"/>
                      <a:pt x="14" y="0"/>
                    </a:cubicBezTo>
                    <a:cubicBezTo>
                      <a:pt x="10" y="1"/>
                      <a:pt x="8" y="0"/>
                      <a:pt x="8" y="0"/>
                    </a:cubicBezTo>
                    <a:cubicBezTo>
                      <a:pt x="5" y="1"/>
                      <a:pt x="3" y="1"/>
                      <a:pt x="0" y="1"/>
                    </a:cubicBezTo>
                    <a:cubicBezTo>
                      <a:pt x="8" y="23"/>
                      <a:pt x="20" y="44"/>
                      <a:pt x="36" y="62"/>
                    </a:cubicBezTo>
                    <a:cubicBezTo>
                      <a:pt x="36" y="62"/>
                      <a:pt x="41" y="66"/>
                      <a:pt x="46" y="62"/>
                    </a:cubicBezTo>
                    <a:cubicBezTo>
                      <a:pt x="50" y="57"/>
                      <a:pt x="47" y="51"/>
                      <a:pt x="47" y="51"/>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grpSp>
      </p:grpSp>
      <p:sp>
        <p:nvSpPr>
          <p:cNvPr id="46" name="文本框 45"/>
          <p:cNvSpPr txBox="1"/>
          <p:nvPr/>
        </p:nvSpPr>
        <p:spPr>
          <a:xfrm>
            <a:off x="2988945" y="707390"/>
            <a:ext cx="8495665" cy="2858770"/>
          </a:xfrm>
          <a:prstGeom prst="rect">
            <a:avLst/>
          </a:prstGeom>
          <a:noFill/>
        </p:spPr>
        <p:txBody>
          <a:bodyPr wrap="square" rtlCol="0">
            <a:spAutoFit/>
          </a:bodyPr>
          <a:p>
            <a:pPr marL="0" indent="0" eaLnBrk="1" hangingPunct="1">
              <a:lnSpc>
                <a:spcPct val="130000"/>
              </a:lnSpc>
              <a:buNone/>
            </a:pPr>
            <a:r>
              <a:rPr lang="zh-CN" altLang="en-US" sz="2400" b="1" dirty="0">
                <a:solidFill>
                  <a:srgbClr val="990099"/>
                </a:solidFill>
                <a:latin typeface="楷体_GB2312" pitchFamily="49" charset="-122"/>
                <a:ea typeface="楷体_GB2312" pitchFamily="49" charset="-122"/>
                <a:sym typeface="+mn-ea"/>
              </a:rPr>
              <a:t>二、关键字（附录</a:t>
            </a:r>
            <a:r>
              <a:rPr lang="en-US" altLang="zh-CN" sz="2400" b="1" dirty="0">
                <a:solidFill>
                  <a:srgbClr val="990099"/>
                </a:solidFill>
                <a:latin typeface="楷体_GB2312" pitchFamily="49" charset="-122"/>
                <a:ea typeface="楷体_GB2312" pitchFamily="49" charset="-122"/>
                <a:sym typeface="+mn-ea"/>
              </a:rPr>
              <a:t>B</a:t>
            </a:r>
            <a:r>
              <a:rPr lang="zh-CN" altLang="en-US" sz="2400" b="1" dirty="0">
                <a:solidFill>
                  <a:srgbClr val="990099"/>
                </a:solidFill>
                <a:latin typeface="楷体_GB2312" pitchFamily="49" charset="-122"/>
                <a:ea typeface="楷体_GB2312" pitchFamily="49" charset="-122"/>
                <a:sym typeface="+mn-ea"/>
              </a:rPr>
              <a:t>）</a:t>
            </a:r>
            <a:endParaRPr lang="zh-CN" altLang="en-US" sz="2400" b="1" dirty="0">
              <a:solidFill>
                <a:srgbClr val="990099"/>
              </a:solidFill>
              <a:latin typeface="楷体_GB2312" pitchFamily="49" charset="-122"/>
              <a:ea typeface="楷体_GB2312" pitchFamily="49" charset="-122"/>
            </a:endParaRPr>
          </a:p>
          <a:p>
            <a:pPr marL="0" indent="0" eaLnBrk="1" hangingPunct="1">
              <a:lnSpc>
                <a:spcPct val="130000"/>
              </a:lnSpc>
              <a:buNone/>
            </a:pPr>
            <a:r>
              <a:rPr lang="zh-CN" altLang="en-US" sz="2400" b="1" dirty="0">
                <a:solidFill>
                  <a:srgbClr val="990099"/>
                </a:solidFill>
                <a:latin typeface="楷体_GB2312" pitchFamily="49" charset="-122"/>
                <a:ea typeface="楷体_GB2312" pitchFamily="49" charset="-122"/>
                <a:sym typeface="+mn-ea"/>
              </a:rPr>
              <a:t>也称</a:t>
            </a:r>
            <a:r>
              <a:rPr lang="zh-CN" altLang="en-US" sz="2400" b="1" dirty="0">
                <a:solidFill>
                  <a:srgbClr val="990099"/>
                </a:solidFill>
                <a:latin typeface="Arial" panose="020B0604020202020204" pitchFamily="34" charset="0"/>
                <a:ea typeface="楷体_GB2312" pitchFamily="49" charset="-122"/>
                <a:sym typeface="+mn-ea"/>
              </a:rPr>
              <a:t>“</a:t>
            </a:r>
            <a:r>
              <a:rPr lang="zh-CN" altLang="en-US" sz="2400" b="1" dirty="0">
                <a:solidFill>
                  <a:srgbClr val="990099"/>
                </a:solidFill>
                <a:latin typeface="楷体_GB2312" pitchFamily="49" charset="-122"/>
                <a:ea typeface="楷体_GB2312" pitchFamily="49" charset="-122"/>
                <a:sym typeface="+mn-ea"/>
              </a:rPr>
              <a:t>保留字</a:t>
            </a:r>
            <a:r>
              <a:rPr lang="zh-CN" altLang="en-US" sz="2400" b="1" dirty="0">
                <a:solidFill>
                  <a:srgbClr val="990099"/>
                </a:solidFill>
                <a:latin typeface="Arial" panose="020B0604020202020204" pitchFamily="34" charset="0"/>
                <a:ea typeface="楷体_GB2312" pitchFamily="49" charset="-122"/>
                <a:sym typeface="+mn-ea"/>
              </a:rPr>
              <a:t>”</a:t>
            </a:r>
            <a:r>
              <a:rPr lang="zh-CN" altLang="en-US" sz="2400" b="1" dirty="0">
                <a:solidFill>
                  <a:srgbClr val="990099"/>
                </a:solidFill>
                <a:latin typeface="楷体_GB2312" pitchFamily="49" charset="-122"/>
                <a:ea typeface="楷体_GB2312" pitchFamily="49" charset="-122"/>
                <a:sym typeface="+mn-ea"/>
              </a:rPr>
              <a:t>，它是</a:t>
            </a:r>
            <a:r>
              <a:rPr lang="en-US" altLang="zh-CN" sz="2400" b="1" dirty="0">
                <a:solidFill>
                  <a:srgbClr val="990099"/>
                </a:solidFill>
                <a:latin typeface="楷体_GB2312" pitchFamily="49" charset="-122"/>
                <a:ea typeface="楷体_GB2312" pitchFamily="49" charset="-122"/>
                <a:sym typeface="+mn-ea"/>
              </a:rPr>
              <a:t>C</a:t>
            </a:r>
            <a:r>
              <a:rPr lang="zh-CN" altLang="en-US" sz="2400" b="1" dirty="0">
                <a:solidFill>
                  <a:srgbClr val="990099"/>
                </a:solidFill>
                <a:latin typeface="楷体_GB2312" pitchFamily="49" charset="-122"/>
                <a:ea typeface="楷体_GB2312" pitchFamily="49" charset="-122"/>
                <a:sym typeface="+mn-ea"/>
              </a:rPr>
              <a:t>语言中具有</a:t>
            </a:r>
            <a:r>
              <a:rPr lang="zh-CN" altLang="en-US" sz="2400" b="1" u="sng" dirty="0">
                <a:solidFill>
                  <a:srgbClr val="FF3300"/>
                </a:solidFill>
                <a:latin typeface="楷体_GB2312" pitchFamily="49" charset="-122"/>
                <a:ea typeface="楷体_GB2312" pitchFamily="49" charset="-122"/>
                <a:sym typeface="+mn-ea"/>
              </a:rPr>
              <a:t>特定含义、专门用作语言特定成分</a:t>
            </a:r>
            <a:r>
              <a:rPr lang="zh-CN" altLang="en-US" sz="2400" b="1" dirty="0">
                <a:solidFill>
                  <a:srgbClr val="990099"/>
                </a:solidFill>
                <a:latin typeface="楷体_GB2312" pitchFamily="49" charset="-122"/>
                <a:ea typeface="楷体_GB2312" pitchFamily="49" charset="-122"/>
                <a:sym typeface="+mn-ea"/>
              </a:rPr>
              <a:t>的一类标识符。</a:t>
            </a:r>
            <a:endParaRPr lang="zh-CN" altLang="en-US" sz="2400" b="1" dirty="0">
              <a:solidFill>
                <a:srgbClr val="990099"/>
              </a:solidFill>
              <a:latin typeface="楷体_GB2312" pitchFamily="49" charset="-122"/>
              <a:ea typeface="楷体_GB2312" pitchFamily="49" charset="-122"/>
            </a:endParaRPr>
          </a:p>
          <a:p>
            <a:pPr marL="0" indent="0" eaLnBrk="1" hangingPunct="1">
              <a:lnSpc>
                <a:spcPct val="130000"/>
              </a:lnSpc>
              <a:buNone/>
            </a:pPr>
            <a:r>
              <a:rPr lang="en-US" altLang="zh-CN" sz="2400" b="1" dirty="0">
                <a:solidFill>
                  <a:srgbClr val="990099"/>
                </a:solidFill>
                <a:latin typeface="楷体_GB2312" pitchFamily="49" charset="-122"/>
                <a:ea typeface="楷体_GB2312" pitchFamily="49" charset="-122"/>
                <a:sym typeface="+mn-ea"/>
              </a:rPr>
              <a:t>ANSI</a:t>
            </a:r>
            <a:r>
              <a:rPr lang="zh-CN" altLang="en-US" sz="2400" b="1" dirty="0">
                <a:solidFill>
                  <a:srgbClr val="990099"/>
                </a:solidFill>
                <a:latin typeface="楷体_GB2312" pitchFamily="49" charset="-122"/>
                <a:ea typeface="楷体_GB2312" pitchFamily="49" charset="-122"/>
                <a:sym typeface="+mn-ea"/>
              </a:rPr>
              <a:t>推荐的</a:t>
            </a:r>
            <a:r>
              <a:rPr lang="en-US" altLang="zh-CN" sz="2400" b="1" dirty="0">
                <a:solidFill>
                  <a:srgbClr val="990099"/>
                </a:solidFill>
                <a:latin typeface="楷体_GB2312" pitchFamily="49" charset="-122"/>
                <a:ea typeface="楷体_GB2312" pitchFamily="49" charset="-122"/>
                <a:sym typeface="+mn-ea"/>
              </a:rPr>
              <a:t>C</a:t>
            </a:r>
            <a:r>
              <a:rPr lang="zh-CN" altLang="en-US" sz="2400" b="1" dirty="0">
                <a:solidFill>
                  <a:srgbClr val="990099"/>
                </a:solidFill>
                <a:latin typeface="楷体_GB2312" pitchFamily="49" charset="-122"/>
                <a:ea typeface="楷体_GB2312" pitchFamily="49" charset="-122"/>
                <a:sym typeface="+mn-ea"/>
              </a:rPr>
              <a:t>语言的关键字是</a:t>
            </a:r>
            <a:r>
              <a:rPr lang="en-US" altLang="zh-CN" sz="2400" b="1" dirty="0">
                <a:solidFill>
                  <a:srgbClr val="990099"/>
                </a:solidFill>
                <a:latin typeface="楷体_GB2312" pitchFamily="49" charset="-122"/>
                <a:ea typeface="楷体_GB2312" pitchFamily="49" charset="-122"/>
                <a:sym typeface="+mn-ea"/>
              </a:rPr>
              <a:t>32</a:t>
            </a:r>
            <a:r>
              <a:rPr lang="zh-CN" altLang="en-US" sz="2400" b="1" dirty="0">
                <a:solidFill>
                  <a:srgbClr val="990099"/>
                </a:solidFill>
                <a:latin typeface="楷体_GB2312" pitchFamily="49" charset="-122"/>
                <a:ea typeface="楷体_GB2312" pitchFamily="49" charset="-122"/>
                <a:sym typeface="+mn-ea"/>
              </a:rPr>
              <a:t>个</a:t>
            </a:r>
            <a:endParaRPr lang="zh-CN" altLang="en-US" sz="2400" b="1" dirty="0">
              <a:solidFill>
                <a:srgbClr val="990099"/>
              </a:solidFill>
              <a:latin typeface="楷体_GB2312" pitchFamily="49" charset="-122"/>
              <a:ea typeface="楷体_GB2312" pitchFamily="49" charset="-122"/>
            </a:endParaRPr>
          </a:p>
          <a:p>
            <a:pPr marL="0" indent="0" eaLnBrk="1" hangingPunct="1">
              <a:lnSpc>
                <a:spcPct val="130000"/>
              </a:lnSpc>
              <a:buNone/>
            </a:pPr>
            <a:r>
              <a:rPr lang="zh-CN" altLang="en-US" sz="2400" b="1" dirty="0">
                <a:solidFill>
                  <a:srgbClr val="990099"/>
                </a:solidFill>
                <a:latin typeface="楷体_GB2312" pitchFamily="49" charset="-122"/>
                <a:ea typeface="楷体_GB2312" pitchFamily="49" charset="-122"/>
                <a:sym typeface="+mn-ea"/>
              </a:rPr>
              <a:t>  如：</a:t>
            </a:r>
            <a:r>
              <a:rPr lang="en-US" altLang="zh-CN" sz="2400" b="1" dirty="0">
                <a:solidFill>
                  <a:srgbClr val="990099"/>
                </a:solidFill>
                <a:latin typeface="楷体_GB2312" pitchFamily="49" charset="-122"/>
                <a:ea typeface="楷体_GB2312" pitchFamily="49" charset="-122"/>
                <a:sym typeface="+mn-ea"/>
              </a:rPr>
              <a:t>int</a:t>
            </a:r>
            <a:r>
              <a:rPr lang="zh-CN" altLang="en-US" sz="2400" b="1" dirty="0">
                <a:solidFill>
                  <a:srgbClr val="990099"/>
                </a:solidFill>
                <a:latin typeface="楷体_GB2312" pitchFamily="49" charset="-122"/>
                <a:ea typeface="楷体_GB2312" pitchFamily="49" charset="-122"/>
                <a:sym typeface="+mn-ea"/>
              </a:rPr>
              <a:t>、</a:t>
            </a:r>
            <a:r>
              <a:rPr lang="en-US" altLang="zh-CN" sz="2400" b="1" dirty="0">
                <a:solidFill>
                  <a:srgbClr val="990099"/>
                </a:solidFill>
                <a:latin typeface="楷体_GB2312" pitchFamily="49" charset="-122"/>
                <a:ea typeface="楷体_GB2312" pitchFamily="49" charset="-122"/>
                <a:sym typeface="+mn-ea"/>
              </a:rPr>
              <a:t>char</a:t>
            </a:r>
            <a:r>
              <a:rPr lang="zh-CN" altLang="en-US" sz="2400" b="1" dirty="0">
                <a:solidFill>
                  <a:srgbClr val="990099"/>
                </a:solidFill>
                <a:latin typeface="楷体_GB2312" pitchFamily="49" charset="-122"/>
                <a:ea typeface="楷体_GB2312" pitchFamily="49" charset="-122"/>
                <a:sym typeface="+mn-ea"/>
              </a:rPr>
              <a:t>、</a:t>
            </a:r>
            <a:r>
              <a:rPr lang="en-US" altLang="zh-CN" sz="2400" b="1" dirty="0">
                <a:solidFill>
                  <a:srgbClr val="990099"/>
                </a:solidFill>
                <a:latin typeface="楷体_GB2312" pitchFamily="49" charset="-122"/>
                <a:ea typeface="楷体_GB2312" pitchFamily="49" charset="-122"/>
                <a:sym typeface="+mn-ea"/>
              </a:rPr>
              <a:t>float</a:t>
            </a:r>
            <a:r>
              <a:rPr lang="zh-CN" altLang="en-US" sz="2400" b="1" dirty="0">
                <a:solidFill>
                  <a:srgbClr val="990099"/>
                </a:solidFill>
                <a:latin typeface="楷体_GB2312" pitchFamily="49" charset="-122"/>
                <a:ea typeface="楷体_GB2312" pitchFamily="49" charset="-122"/>
                <a:sym typeface="+mn-ea"/>
              </a:rPr>
              <a:t>、</a:t>
            </a:r>
            <a:r>
              <a:rPr lang="en-US" altLang="zh-CN" sz="2400" b="1" dirty="0">
                <a:solidFill>
                  <a:srgbClr val="990099"/>
                </a:solidFill>
                <a:latin typeface="楷体_GB2312" pitchFamily="49" charset="-122"/>
                <a:ea typeface="楷体_GB2312" pitchFamily="49" charset="-122"/>
                <a:sym typeface="+mn-ea"/>
              </a:rPr>
              <a:t>void</a:t>
            </a:r>
            <a:r>
              <a:rPr lang="zh-CN" altLang="en-US" sz="2400" b="1" dirty="0">
                <a:solidFill>
                  <a:srgbClr val="990099"/>
                </a:solidFill>
                <a:latin typeface="楷体_GB2312" pitchFamily="49" charset="-122"/>
                <a:ea typeface="楷体_GB2312" pitchFamily="49" charset="-122"/>
                <a:sym typeface="+mn-ea"/>
              </a:rPr>
              <a:t>等</a:t>
            </a:r>
            <a:endParaRPr lang="zh-CN" altLang="en-US" sz="2400" b="1" dirty="0">
              <a:solidFill>
                <a:srgbClr val="990099"/>
              </a:solidFill>
              <a:latin typeface="楷体_GB2312" pitchFamily="49" charset="-122"/>
              <a:ea typeface="楷体_GB2312" pitchFamily="49" charset="-122"/>
            </a:endParaRPr>
          </a:p>
          <a:p>
            <a:endParaRPr lang="zh-CN" altLang="en-US" sz="2400" b="1" dirty="0">
              <a:solidFill>
                <a:srgbClr val="990099"/>
              </a:solidFill>
              <a:latin typeface="楷体_GB2312" pitchFamily="49" charset="-122"/>
              <a:ea typeface="楷体_GB2312" pitchFamily="49" charset="-122"/>
            </a:endParaRPr>
          </a:p>
        </p:txBody>
      </p:sp>
      <p:sp>
        <p:nvSpPr>
          <p:cNvPr id="69636" name="Rectangle 4"/>
          <p:cNvSpPr/>
          <p:nvPr>
            <p:custDataLst>
              <p:tags r:id="rId1"/>
            </p:custDataLst>
          </p:nvPr>
        </p:nvSpPr>
        <p:spPr>
          <a:xfrm>
            <a:off x="2988945" y="3879850"/>
            <a:ext cx="7654290" cy="1823720"/>
          </a:xfrm>
          <a:prstGeom prst="rect">
            <a:avLst/>
          </a:prstGeom>
          <a:noFill/>
          <a:ln w="9525">
            <a:noFill/>
          </a:ln>
        </p:spPr>
        <p:txBody>
          <a:bodyPr/>
          <a:p>
            <a:pPr>
              <a:lnSpc>
                <a:spcPct val="130000"/>
              </a:lnSpc>
              <a:spcBef>
                <a:spcPct val="20000"/>
              </a:spcBef>
            </a:pPr>
            <a:r>
              <a:rPr lang="zh-CN" altLang="en-US" sz="2400" b="1" dirty="0">
                <a:solidFill>
                  <a:srgbClr val="FF3300"/>
                </a:solidFill>
                <a:latin typeface="楷体_GB2312" pitchFamily="49" charset="-122"/>
                <a:ea typeface="楷体_GB2312" pitchFamily="49" charset="-122"/>
              </a:rPr>
              <a:t>注意：所有的关键字都有固定的意义，不能用作其他。</a:t>
            </a:r>
            <a:endParaRPr lang="zh-CN" altLang="en-US" sz="2400" b="1" dirty="0">
              <a:solidFill>
                <a:srgbClr val="FF3300"/>
              </a:solidFill>
              <a:latin typeface="楷体_GB2312" pitchFamily="49" charset="-122"/>
              <a:ea typeface="楷体_GB2312" pitchFamily="49" charset="-122"/>
            </a:endParaRPr>
          </a:p>
          <a:p>
            <a:pPr>
              <a:lnSpc>
                <a:spcPct val="130000"/>
              </a:lnSpc>
              <a:spcBef>
                <a:spcPct val="20000"/>
              </a:spcBef>
            </a:pPr>
            <a:r>
              <a:rPr lang="zh-CN" altLang="en-US" sz="2400" b="1" dirty="0">
                <a:solidFill>
                  <a:srgbClr val="FF3300"/>
                </a:solidFill>
                <a:latin typeface="楷体_GB2312" pitchFamily="49" charset="-122"/>
                <a:ea typeface="楷体_GB2312" pitchFamily="49" charset="-122"/>
              </a:rPr>
              <a:t>      所有关键字都必须小写。</a:t>
            </a:r>
            <a:endParaRPr lang="zh-CN" altLang="en-US" sz="2400" b="1" dirty="0">
              <a:solidFill>
                <a:srgbClr val="FF3300"/>
              </a:solidFill>
              <a:latin typeface="楷体_GB2312" pitchFamily="49" charset="-122"/>
              <a:ea typeface="楷体_GB2312" pitchFamily="49" charset="-122"/>
            </a:endParaRPr>
          </a:p>
          <a:p>
            <a:pPr>
              <a:lnSpc>
                <a:spcPct val="130000"/>
              </a:lnSpc>
              <a:spcBef>
                <a:spcPct val="20000"/>
              </a:spcBef>
            </a:pPr>
            <a:r>
              <a:rPr lang="zh-CN" altLang="en-US" sz="2400" b="1" dirty="0">
                <a:solidFill>
                  <a:srgbClr val="FF3300"/>
                </a:solidFill>
                <a:latin typeface="楷体_GB2312" pitchFamily="49" charset="-122"/>
                <a:ea typeface="楷体_GB2312" pitchFamily="49" charset="-122"/>
              </a:rPr>
              <a:t>        如：</a:t>
            </a:r>
            <a:r>
              <a:rPr lang="en-US" altLang="zh-CN" sz="2400" b="1" dirty="0">
                <a:solidFill>
                  <a:srgbClr val="FF3300"/>
                </a:solidFill>
                <a:latin typeface="楷体_GB2312" pitchFamily="49" charset="-122"/>
                <a:ea typeface="楷体_GB2312" pitchFamily="49" charset="-122"/>
              </a:rPr>
              <a:t>else</a:t>
            </a:r>
            <a:r>
              <a:rPr lang="zh-CN" altLang="en-US" sz="2400" b="1" dirty="0">
                <a:solidFill>
                  <a:srgbClr val="FF3300"/>
                </a:solidFill>
                <a:latin typeface="楷体_GB2312" pitchFamily="49" charset="-122"/>
                <a:ea typeface="楷体_GB2312" pitchFamily="49" charset="-122"/>
              </a:rPr>
              <a:t>与</a:t>
            </a:r>
            <a:r>
              <a:rPr lang="en-US" altLang="zh-CN" sz="2400" b="1" dirty="0">
                <a:solidFill>
                  <a:srgbClr val="FF3300"/>
                </a:solidFill>
                <a:latin typeface="楷体_GB2312" pitchFamily="49" charset="-122"/>
                <a:ea typeface="楷体_GB2312" pitchFamily="49" charset="-122"/>
              </a:rPr>
              <a:t>ELSE</a:t>
            </a:r>
            <a:r>
              <a:rPr lang="zh-CN" altLang="en-US" sz="2400" b="1" dirty="0">
                <a:solidFill>
                  <a:srgbClr val="FF3300"/>
                </a:solidFill>
                <a:latin typeface="楷体_GB2312" pitchFamily="49" charset="-122"/>
                <a:ea typeface="楷体_GB2312" pitchFamily="49" charset="-122"/>
              </a:rPr>
              <a:t>代表不同含义</a:t>
            </a:r>
            <a:endParaRPr lang="zh-CN" altLang="en-US" sz="2400" b="1" dirty="0">
              <a:solidFill>
                <a:srgbClr val="FF3300"/>
              </a:solidFill>
              <a:latin typeface="楷体_GB2312" pitchFamily="49" charset="-122"/>
              <a:ea typeface="楷体_GB2312" pitchFamily="49" charset="-122"/>
            </a:endParaRPr>
          </a:p>
          <a:p>
            <a:pPr>
              <a:lnSpc>
                <a:spcPct val="130000"/>
              </a:lnSpc>
              <a:spcBef>
                <a:spcPct val="20000"/>
              </a:spcBef>
            </a:pPr>
            <a:r>
              <a:rPr lang="zh-CN" altLang="en-US" sz="2400" b="1" dirty="0">
                <a:solidFill>
                  <a:srgbClr val="FF3300"/>
                </a:solidFill>
                <a:latin typeface="楷体_GB2312" pitchFamily="49" charset="-122"/>
                <a:ea typeface="楷体_GB2312" pitchFamily="49" charset="-122"/>
              </a:rPr>
              <a:t>            </a:t>
            </a:r>
            <a:r>
              <a:rPr lang="en-US" altLang="zh-CN" sz="2400" b="1" u="sng" dirty="0">
                <a:solidFill>
                  <a:srgbClr val="FF3300"/>
                </a:solidFill>
                <a:latin typeface="楷体_GB2312" pitchFamily="49" charset="-122"/>
                <a:ea typeface="楷体_GB2312" pitchFamily="49" charset="-122"/>
              </a:rPr>
              <a:t>else</a:t>
            </a:r>
            <a:r>
              <a:rPr lang="zh-CN" altLang="en-US" sz="2400" b="1" u="sng" dirty="0">
                <a:solidFill>
                  <a:srgbClr val="FF3300"/>
                </a:solidFill>
                <a:latin typeface="楷体_GB2312" pitchFamily="49" charset="-122"/>
                <a:ea typeface="楷体_GB2312" pitchFamily="49" charset="-122"/>
              </a:rPr>
              <a:t>是关键字，</a:t>
            </a:r>
            <a:r>
              <a:rPr lang="en-US" altLang="zh-CN" sz="2400" b="1" u="sng" dirty="0">
                <a:solidFill>
                  <a:srgbClr val="FF3300"/>
                </a:solidFill>
                <a:latin typeface="楷体_GB2312" pitchFamily="49" charset="-122"/>
                <a:ea typeface="楷体_GB2312" pitchFamily="49" charset="-122"/>
              </a:rPr>
              <a:t>ELSE</a:t>
            </a:r>
            <a:r>
              <a:rPr lang="zh-CN" altLang="en-US" sz="2400" b="1" u="sng" dirty="0">
                <a:solidFill>
                  <a:srgbClr val="FF3300"/>
                </a:solidFill>
                <a:latin typeface="楷体_GB2312" pitchFamily="49" charset="-122"/>
                <a:ea typeface="楷体_GB2312" pitchFamily="49" charset="-122"/>
              </a:rPr>
              <a:t>用户定义的标识符</a:t>
            </a:r>
            <a:endParaRPr lang="zh-CN" altLang="en-US" sz="2400" b="1" u="sng" dirty="0">
              <a:solidFill>
                <a:srgbClr val="FF3300"/>
              </a:solidFill>
              <a:latin typeface="楷体_GB2312" pitchFamily="49" charset="-122"/>
              <a:ea typeface="楷体_GB2312" pitchFamily="49" charset="-122"/>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9636"/>
                                        </p:tgtEl>
                                        <p:attrNameLst>
                                          <p:attrName>style.visibility</p:attrName>
                                        </p:attrNameLst>
                                      </p:cBhvr>
                                      <p:to>
                                        <p:strVal val="visible"/>
                                      </p:to>
                                    </p:set>
                                    <p:animEffect transition="in" filter="blinds(horizontal)">
                                      <p:cBhvr>
                                        <p:cTn id="7" dur="500"/>
                                        <p:tgtEl>
                                          <p:spTgt spid="696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636"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8" name="Rectangle 3"/>
          <p:cNvSpPr>
            <a:spLocks noGrp="1" noRot="1" noChangeArrowheads="1"/>
          </p:cNvSpPr>
          <p:nvPr>
            <p:ph idx="1"/>
          </p:nvPr>
        </p:nvSpPr>
        <p:spPr>
          <a:xfrm>
            <a:off x="1752600" y="762000"/>
            <a:ext cx="8686800" cy="5294313"/>
          </a:xfrm>
        </p:spPr>
        <p:txBody>
          <a:bodyPr vert="horz" wrap="square" lIns="91440" tIns="45720" rIns="91440" bIns="45720" numCol="1" anchor="t" anchorCtr="0" compatLnSpc="1"/>
          <a:lstStyle/>
          <a:p>
            <a:pPr marL="838200" marR="0" lvl="0" indent="-838200" algn="l" defTabSz="762000" rtl="0" eaLnBrk="1" fontAlgn="base" latinLnBrk="0" hangingPunct="1">
              <a:lnSpc>
                <a:spcPct val="100000"/>
              </a:lnSpc>
              <a:spcBef>
                <a:spcPct val="20000"/>
              </a:spcBef>
              <a:spcAft>
                <a:spcPct val="0"/>
              </a:spcAft>
              <a:buClrTx/>
              <a:buSzTx/>
              <a:buFont typeface="Wingdings 2" panose="05020102010507070707" pitchFamily="18" charset="2"/>
              <a:buNone/>
              <a:defRPr/>
            </a:pPr>
            <a:r>
              <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二、复合的赋值运算符</a:t>
            </a:r>
            <a:endPar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endParaRPr>
          </a:p>
          <a:p>
            <a:pPr marL="838200" marR="0" lvl="0" indent="-838200" algn="l" defTabSz="762000" rtl="0" eaLnBrk="1" fontAlgn="base" latinLnBrk="0" hangingPunct="1">
              <a:lnSpc>
                <a:spcPct val="100000"/>
              </a:lnSpc>
              <a:spcBef>
                <a:spcPct val="20000"/>
              </a:spcBef>
              <a:spcAft>
                <a:spcPct val="0"/>
              </a:spcAft>
              <a:buClrTx/>
              <a:buSzTx/>
              <a:buFont typeface="Wingdings 2" panose="05020102010507070707" pitchFamily="18" charset="2"/>
              <a:buNone/>
              <a:defRPr/>
            </a:pPr>
            <a:r>
              <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在赋值符“</a:t>
            </a:r>
            <a:r>
              <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a:t>
            </a:r>
            <a:r>
              <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之前加上其他运算符，构成复合赋值</a:t>
            </a:r>
            <a:r>
              <a:rPr kumimoji="0" lang="zh-CN" altLang="en-US" sz="2800" b="1" i="0" u="none" strike="noStrike" kern="1200" cap="none" spc="0" normalizeH="0" baseline="0" noProof="0" dirty="0" smtClean="0">
                <a:ln>
                  <a:noFill/>
                </a:ln>
                <a:solidFill>
                  <a:srgbClr val="990099"/>
                </a:solidFill>
                <a:effectLst/>
                <a:uLnTx/>
                <a:uFillTx/>
                <a:latin typeface="楷体_GB2312" pitchFamily="49" charset="-122"/>
                <a:ea typeface="楷体_GB2312" pitchFamily="49" charset="-122"/>
                <a:cs typeface="+mn-cs"/>
              </a:rPr>
              <a:t>运</a:t>
            </a:r>
            <a:endParaRPr kumimoji="0" lang="en-US" altLang="zh-CN" sz="2800" b="1" i="0" u="none" strike="noStrike" kern="1200" cap="none" spc="0" normalizeH="0" baseline="0" noProof="0" dirty="0" smtClean="0">
              <a:ln>
                <a:noFill/>
              </a:ln>
              <a:solidFill>
                <a:srgbClr val="990099"/>
              </a:solidFill>
              <a:effectLst/>
              <a:uLnTx/>
              <a:uFillTx/>
              <a:latin typeface="楷体_GB2312" pitchFamily="49" charset="-122"/>
              <a:ea typeface="楷体_GB2312" pitchFamily="49" charset="-122"/>
              <a:cs typeface="+mn-cs"/>
            </a:endParaRPr>
          </a:p>
          <a:p>
            <a:pPr marL="838200" marR="0" lvl="0" indent="-838200" algn="l" defTabSz="762000" rtl="0" eaLnBrk="1" fontAlgn="base" latinLnBrk="0" hangingPunct="1">
              <a:lnSpc>
                <a:spcPct val="100000"/>
              </a:lnSpc>
              <a:spcBef>
                <a:spcPct val="20000"/>
              </a:spcBef>
              <a:spcAft>
                <a:spcPct val="0"/>
              </a:spcAft>
              <a:buClrTx/>
              <a:buSzTx/>
              <a:buFont typeface="Wingdings 2" panose="05020102010507070707" pitchFamily="18" charset="2"/>
              <a:buNone/>
              <a:defRPr/>
            </a:pPr>
            <a:r>
              <a:rPr kumimoji="0" lang="zh-CN" altLang="en-US" sz="2800" b="1" i="0" u="none" strike="noStrike" kern="1200" cap="none" spc="0" normalizeH="0" baseline="0" noProof="0" dirty="0" smtClean="0">
                <a:ln>
                  <a:noFill/>
                </a:ln>
                <a:solidFill>
                  <a:srgbClr val="990099"/>
                </a:solidFill>
                <a:effectLst/>
                <a:uLnTx/>
                <a:uFillTx/>
                <a:latin typeface="楷体_GB2312" pitchFamily="49" charset="-122"/>
                <a:ea typeface="楷体_GB2312" pitchFamily="49" charset="-122"/>
                <a:cs typeface="+mn-cs"/>
              </a:rPr>
              <a:t>算符</a:t>
            </a:r>
            <a:endPar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endParaRPr>
          </a:p>
          <a:p>
            <a:pPr marL="838200" marR="0" lvl="0" indent="-838200" algn="l" defTabSz="762000" rtl="0" eaLnBrk="1" fontAlgn="base" latinLnBrk="0" hangingPunct="1">
              <a:lnSpc>
                <a:spcPct val="100000"/>
              </a:lnSpc>
              <a:spcBef>
                <a:spcPct val="20000"/>
              </a:spcBef>
              <a:spcAft>
                <a:spcPct val="0"/>
              </a:spcAft>
              <a:buClrTx/>
              <a:buSzTx/>
              <a:buFont typeface="Wingdings 2" panose="05020102010507070707" pitchFamily="18" charset="2"/>
              <a:buNone/>
              <a:defRPr/>
            </a:pPr>
            <a:r>
              <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a:t>
            </a:r>
            <a:r>
              <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a:t>
            </a:r>
            <a:r>
              <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a:t>
            </a:r>
            <a:r>
              <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a:t>
            </a:r>
            <a:r>
              <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a:t>
            </a:r>
            <a:r>
              <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a:t>
            </a:r>
            <a:r>
              <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a:t>
            </a:r>
            <a:r>
              <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a:t>
            </a:r>
            <a:r>
              <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a:t>
            </a:r>
            <a:r>
              <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a:t>
            </a:r>
            <a:r>
              <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&lt;&lt;=</a:t>
            </a:r>
            <a:r>
              <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a:t>
            </a:r>
            <a:r>
              <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&gt;&gt;=</a:t>
            </a:r>
            <a:r>
              <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a:t>
            </a:r>
            <a:r>
              <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&amp;=</a:t>
            </a:r>
            <a:r>
              <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a:t>
            </a:r>
            <a:r>
              <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a:t>
            </a:r>
            <a:r>
              <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a:t>
            </a:r>
            <a:r>
              <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a:t>
            </a:r>
            <a:endPar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endParaRPr>
          </a:p>
          <a:p>
            <a:pPr marL="838200" marR="0" lvl="0" indent="-838200" algn="l" defTabSz="762000" rtl="0" eaLnBrk="1" fontAlgn="base" latinLnBrk="0" hangingPunct="1">
              <a:lnSpc>
                <a:spcPct val="100000"/>
              </a:lnSpc>
              <a:spcBef>
                <a:spcPct val="20000"/>
              </a:spcBef>
              <a:spcAft>
                <a:spcPct val="0"/>
              </a:spcAft>
              <a:buClrTx/>
              <a:buSzTx/>
              <a:buFont typeface="Wingdings 2" panose="05020102010507070707" pitchFamily="18" charset="2"/>
              <a:buNone/>
              <a:defRPr/>
            </a:pPr>
            <a:r>
              <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如：  </a:t>
            </a:r>
            <a:r>
              <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a+=3      </a:t>
            </a:r>
            <a:r>
              <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等价于   </a:t>
            </a:r>
            <a:r>
              <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a=a+3</a:t>
            </a:r>
            <a:endPar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endParaRPr>
          </a:p>
          <a:p>
            <a:pPr marL="838200" marR="0" lvl="0" indent="-838200" algn="l" defTabSz="762000" rtl="0" eaLnBrk="1" fontAlgn="base" latinLnBrk="0" hangingPunct="1">
              <a:lnSpc>
                <a:spcPct val="100000"/>
              </a:lnSpc>
              <a:spcBef>
                <a:spcPct val="20000"/>
              </a:spcBef>
              <a:spcAft>
                <a:spcPct val="0"/>
              </a:spcAft>
              <a:buClrTx/>
              <a:buSzTx/>
              <a:buFont typeface="Wingdings 2" panose="05020102010507070707" pitchFamily="18" charset="2"/>
              <a:buNone/>
              <a:defRPr/>
            </a:pPr>
            <a:r>
              <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      x*=y+8    </a:t>
            </a:r>
            <a:r>
              <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等价于   </a:t>
            </a:r>
            <a:r>
              <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x=x*(y+8)</a:t>
            </a:r>
            <a:endPar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endParaRPr>
          </a:p>
          <a:p>
            <a:pPr marL="838200" marR="0" lvl="0" indent="-838200" algn="l" defTabSz="762000" rtl="0" eaLnBrk="1" fontAlgn="base" latinLnBrk="0" hangingPunct="1">
              <a:lnSpc>
                <a:spcPct val="100000"/>
              </a:lnSpc>
              <a:spcBef>
                <a:spcPct val="20000"/>
              </a:spcBef>
              <a:spcAft>
                <a:spcPct val="0"/>
              </a:spcAft>
              <a:buClrTx/>
              <a:buSzTx/>
              <a:buFont typeface="Wingdings 2" panose="05020102010507070707" pitchFamily="18" charset="2"/>
              <a:buNone/>
              <a:defRPr/>
            </a:pPr>
            <a:r>
              <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      x%=3      </a:t>
            </a:r>
            <a:r>
              <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等价于   </a:t>
            </a:r>
            <a:r>
              <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x=x%3</a:t>
            </a:r>
            <a:endPar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endParaRPr>
          </a:p>
        </p:txBody>
      </p:sp>
    </p:spTree>
  </p:cSld>
  <p:clrMapOvr>
    <a:masterClrMapping/>
  </p:clrMapOvr>
  <p:transition spd="slow"/>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0482" name="Rectangle 3"/>
          <p:cNvSpPr>
            <a:spLocks noGrp="1" noRot="1" noChangeArrowheads="1"/>
          </p:cNvSpPr>
          <p:nvPr>
            <p:ph idx="1"/>
          </p:nvPr>
        </p:nvSpPr>
        <p:spPr>
          <a:xfrm>
            <a:off x="1828800" y="228600"/>
            <a:ext cx="8610600" cy="6629400"/>
          </a:xfrm>
        </p:spPr>
        <p:txBody>
          <a:bodyPr vert="horz" wrap="square" lIns="91440" tIns="45720" rIns="91440" bIns="45720" numCol="1" anchor="t" anchorCtr="0" compatLnSpc="1"/>
          <a:lstStyle/>
          <a:p>
            <a:pPr marL="838200" marR="0" lvl="0" indent="-838200" algn="l" defTabSz="762000" rtl="0" eaLnBrk="1" fontAlgn="base" latinLnBrk="0" hangingPunct="1">
              <a:lnSpc>
                <a:spcPct val="110000"/>
              </a:lnSpc>
              <a:spcBef>
                <a:spcPct val="20000"/>
              </a:spcBef>
              <a:spcAft>
                <a:spcPct val="0"/>
              </a:spcAft>
              <a:buClrTx/>
              <a:buSzTx/>
              <a:buFont typeface="Wingdings 2" panose="05020102010507070707" pitchFamily="18" charset="2"/>
              <a:buNone/>
              <a:defRPr/>
            </a:pPr>
            <a:r>
              <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三、赋值表达式</a:t>
            </a:r>
            <a:endPar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endParaRPr>
          </a:p>
          <a:p>
            <a:pPr marL="838200" marR="0" lvl="0" indent="-838200" algn="l" defTabSz="762000" rtl="0" eaLnBrk="1" fontAlgn="base" latinLnBrk="0" hangingPunct="1">
              <a:lnSpc>
                <a:spcPct val="110000"/>
              </a:lnSpc>
              <a:spcBef>
                <a:spcPct val="20000"/>
              </a:spcBef>
              <a:spcAft>
                <a:spcPct val="0"/>
              </a:spcAft>
              <a:buClrTx/>
              <a:buSzTx/>
              <a:buFont typeface="Wingdings 2" panose="05020102010507070707" pitchFamily="18" charset="2"/>
              <a:buNone/>
              <a:defRPr/>
            </a:pPr>
            <a:r>
              <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    由赋值运算符将一个变量和一个表达式连接起来的式子称为“赋值表达式”。</a:t>
            </a:r>
            <a:endPar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endParaRPr>
          </a:p>
          <a:p>
            <a:pPr marL="838200" marR="0" lvl="0" indent="-838200" algn="l" defTabSz="762000" rtl="0" eaLnBrk="1" fontAlgn="base" latinLnBrk="0" hangingPunct="1">
              <a:lnSpc>
                <a:spcPct val="110000"/>
              </a:lnSpc>
              <a:spcBef>
                <a:spcPct val="20000"/>
              </a:spcBef>
              <a:spcAft>
                <a:spcPct val="0"/>
              </a:spcAft>
              <a:buClrTx/>
              <a:buSzTx/>
              <a:buFont typeface="Wingdings 2" panose="05020102010507070707" pitchFamily="18" charset="2"/>
              <a:buNone/>
              <a:defRPr/>
            </a:pPr>
            <a:r>
              <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形式：变量</a:t>
            </a:r>
            <a:r>
              <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a:t>
            </a:r>
            <a:r>
              <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表达式    </a:t>
            </a:r>
            <a:endPar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endParaRPr>
          </a:p>
          <a:p>
            <a:pPr marL="838200" marR="0" lvl="0" indent="-838200" algn="l" defTabSz="762000" rtl="0" eaLnBrk="1" fontAlgn="base" latinLnBrk="0" hangingPunct="1">
              <a:lnSpc>
                <a:spcPct val="110000"/>
              </a:lnSpc>
              <a:spcBef>
                <a:spcPct val="20000"/>
              </a:spcBef>
              <a:spcAft>
                <a:spcPct val="0"/>
              </a:spcAft>
              <a:buClrTx/>
              <a:buSzTx/>
              <a:buFont typeface="Wingdings 2" panose="05020102010507070707" pitchFamily="18" charset="2"/>
              <a:buNone/>
              <a:defRPr/>
            </a:pPr>
            <a:r>
              <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      如：</a:t>
            </a:r>
            <a:r>
              <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a=5</a:t>
            </a:r>
            <a:r>
              <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a:t>
            </a:r>
            <a:r>
              <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a=b=5(</a:t>
            </a:r>
            <a:r>
              <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右结合</a:t>
            </a:r>
            <a:r>
              <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a:t>
            </a:r>
            <a:endPar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endParaRPr>
          </a:p>
          <a:p>
            <a:pPr marL="838200" marR="0" lvl="0" indent="-838200" algn="l" defTabSz="762000" rtl="0" eaLnBrk="1" fontAlgn="base" latinLnBrk="0" hangingPunct="1">
              <a:lnSpc>
                <a:spcPct val="110000"/>
              </a:lnSpc>
              <a:spcBef>
                <a:spcPct val="20000"/>
              </a:spcBef>
              <a:spcAft>
                <a:spcPct val="0"/>
              </a:spcAft>
              <a:buClrTx/>
              <a:buSzTx/>
              <a:buFont typeface="Wingdings 2" panose="05020102010507070707" pitchFamily="18" charset="2"/>
              <a:buNone/>
              <a:defRPr/>
            </a:pPr>
            <a:r>
              <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计算  </a:t>
            </a:r>
            <a:r>
              <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1</a:t>
            </a:r>
            <a:r>
              <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）计算赋值运算符右侧“表达式”的值</a:t>
            </a:r>
            <a:endPar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endParaRPr>
          </a:p>
          <a:p>
            <a:pPr marL="838200" marR="0" lvl="0" indent="-838200" algn="l" defTabSz="762000" rtl="0" eaLnBrk="1" fontAlgn="base" latinLnBrk="0" hangingPunct="1">
              <a:lnSpc>
                <a:spcPct val="110000"/>
              </a:lnSpc>
              <a:spcBef>
                <a:spcPct val="20000"/>
              </a:spcBef>
              <a:spcAft>
                <a:spcPct val="0"/>
              </a:spcAft>
              <a:buClrTx/>
              <a:buSzTx/>
              <a:buFont typeface="Wingdings 2" panose="05020102010507070707" pitchFamily="18" charset="2"/>
              <a:buNone/>
              <a:defRPr/>
            </a:pPr>
            <a:r>
              <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过程：</a:t>
            </a:r>
            <a:r>
              <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2</a:t>
            </a:r>
            <a:r>
              <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）将计算结果赋给左侧的变量</a:t>
            </a:r>
            <a:endPar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endParaRPr>
          </a:p>
          <a:p>
            <a:pPr marL="838200" marR="0" lvl="0" indent="-838200" algn="l" defTabSz="762000" rtl="0" eaLnBrk="1" fontAlgn="base" latinLnBrk="0" hangingPunct="1">
              <a:lnSpc>
                <a:spcPct val="110000"/>
              </a:lnSpc>
              <a:spcBef>
                <a:spcPct val="20000"/>
              </a:spcBef>
              <a:spcAft>
                <a:spcPct val="0"/>
              </a:spcAft>
              <a:buClrTx/>
              <a:buSzTx/>
              <a:buFont typeface="Wingdings 2" panose="05020102010507070707" pitchFamily="18" charset="2"/>
              <a:buNone/>
              <a:defRPr/>
            </a:pPr>
            <a:r>
              <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      </a:t>
            </a:r>
            <a:r>
              <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3</a:t>
            </a:r>
            <a:r>
              <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）赋值表达式的值就是被赋值的变量的值</a:t>
            </a:r>
            <a:endPar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endParaRPr>
          </a:p>
          <a:p>
            <a:pPr marL="838200" marR="0" lvl="0" indent="-838200" algn="l" defTabSz="762000" rtl="0" eaLnBrk="1" fontAlgn="base" latinLnBrk="0" hangingPunct="1">
              <a:lnSpc>
                <a:spcPct val="110000"/>
              </a:lnSpc>
              <a:spcBef>
                <a:spcPct val="20000"/>
              </a:spcBef>
              <a:spcAft>
                <a:spcPct val="0"/>
              </a:spcAft>
              <a:buClrTx/>
              <a:buSzTx/>
              <a:buFont typeface="Wingdings 2" panose="05020102010507070707" pitchFamily="18" charset="2"/>
              <a:buNone/>
              <a:defRPr/>
            </a:pPr>
            <a:r>
              <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例：</a:t>
            </a:r>
            <a:r>
              <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a=b=c=5             a=(b=10)/(c=2)</a:t>
            </a:r>
            <a:endPar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endParaRPr>
          </a:p>
          <a:p>
            <a:pPr marL="838200" marR="0" lvl="0" indent="-838200" algn="l" defTabSz="762000" rtl="0" eaLnBrk="1" fontAlgn="base" latinLnBrk="0" hangingPunct="1">
              <a:lnSpc>
                <a:spcPct val="110000"/>
              </a:lnSpc>
              <a:spcBef>
                <a:spcPct val="20000"/>
              </a:spcBef>
              <a:spcAft>
                <a:spcPct val="0"/>
              </a:spcAft>
              <a:buClrTx/>
              <a:buSzTx/>
              <a:buFont typeface="Wingdings 2" panose="05020102010507070707" pitchFamily="18" charset="2"/>
              <a:buNone/>
              <a:defRPr/>
            </a:pPr>
            <a:r>
              <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    a=5+(c=6)           a+=a-=a*a</a:t>
            </a:r>
            <a:endPar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endParaRPr>
          </a:p>
          <a:p>
            <a:pPr marL="838200" marR="0" lvl="0" indent="-838200" algn="l" defTabSz="762000" rtl="0" eaLnBrk="1" fontAlgn="base" latinLnBrk="0" hangingPunct="1">
              <a:lnSpc>
                <a:spcPct val="110000"/>
              </a:lnSpc>
              <a:spcBef>
                <a:spcPct val="20000"/>
              </a:spcBef>
              <a:spcAft>
                <a:spcPct val="0"/>
              </a:spcAft>
              <a:buClrTx/>
              <a:buSzTx/>
              <a:buFont typeface="Wingdings 2" panose="05020102010507070707" pitchFamily="18" charset="2"/>
              <a:buNone/>
              <a:defRPr/>
            </a:pPr>
            <a:r>
              <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    a=(b=4)+(c=6)</a:t>
            </a:r>
            <a:endPar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endParaRPr>
          </a:p>
        </p:txBody>
      </p:sp>
    </p:spTree>
  </p:cSld>
  <p:clrMapOvr>
    <a:masterClrMapping/>
  </p:clrMapOvr>
  <p:transition spd="slow"/>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1506" name="Rectangle 2"/>
          <p:cNvSpPr>
            <a:spLocks noGrp="1" noRot="1" noChangeArrowheads="1"/>
          </p:cNvSpPr>
          <p:nvPr>
            <p:ph idx="1"/>
          </p:nvPr>
        </p:nvSpPr>
        <p:spPr>
          <a:xfrm>
            <a:off x="1752600" y="457200"/>
            <a:ext cx="4114800" cy="5980113"/>
          </a:xfrm>
        </p:spPr>
        <p:txBody>
          <a:bodyPr vert="horz" wrap="square" lIns="91440" tIns="45720" rIns="91440" bIns="45720" numCol="1" anchor="t" anchorCtr="0" compatLnSpc="1"/>
          <a:lstStyle/>
          <a:p>
            <a:pPr marL="838200" marR="0" lvl="0" indent="-838200" algn="l" defTabSz="762000" rtl="0" eaLnBrk="1" fontAlgn="base" latinLnBrk="0" hangingPunct="1">
              <a:lnSpc>
                <a:spcPct val="100000"/>
              </a:lnSpc>
              <a:spcBef>
                <a:spcPct val="20000"/>
              </a:spcBef>
              <a:spcAft>
                <a:spcPct val="0"/>
              </a:spcAft>
              <a:buClrTx/>
              <a:buSzTx/>
              <a:buFont typeface="Wingdings 2" panose="05020102010507070707" pitchFamily="18" charset="2"/>
              <a:buNone/>
              <a:defRPr/>
            </a:pPr>
            <a:r>
              <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四、赋值结果与类型转换</a:t>
            </a:r>
            <a:endPar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endParaRPr>
          </a:p>
          <a:p>
            <a:pPr marL="838200" marR="0" lvl="0" indent="-838200" algn="l" defTabSz="762000" rtl="0" eaLnBrk="1" fontAlgn="base" latinLnBrk="0" hangingPunct="1">
              <a:lnSpc>
                <a:spcPct val="100000"/>
              </a:lnSpc>
              <a:spcBef>
                <a:spcPct val="20000"/>
              </a:spcBef>
              <a:spcAft>
                <a:spcPct val="0"/>
              </a:spcAft>
              <a:buClrTx/>
              <a:buSzTx/>
              <a:buFont typeface="Wingdings 2" panose="05020102010507070707" pitchFamily="18" charset="2"/>
              <a:buNone/>
              <a:defRPr/>
            </a:pPr>
            <a:r>
              <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1</a:t>
            </a:r>
            <a:r>
              <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、实型数据（单、双</a:t>
            </a:r>
            <a:r>
              <a:rPr kumimoji="0" lang="zh-CN" altLang="en-US" sz="2800" b="1" i="0" u="none" strike="noStrike" kern="1200" cap="none" spc="0" normalizeH="0" baseline="0" noProof="0" dirty="0" smtClean="0">
                <a:ln>
                  <a:noFill/>
                </a:ln>
                <a:solidFill>
                  <a:srgbClr val="990099"/>
                </a:solidFill>
                <a:effectLst/>
                <a:uLnTx/>
                <a:uFillTx/>
                <a:latin typeface="楷体_GB2312" pitchFamily="49" charset="-122"/>
                <a:ea typeface="楷体_GB2312" pitchFamily="49" charset="-122"/>
                <a:cs typeface="+mn-cs"/>
              </a:rPr>
              <a:t>精</a:t>
            </a:r>
            <a:endParaRPr kumimoji="0" lang="en-US" altLang="zh-CN" sz="2800" b="1" i="0" u="none" strike="noStrike" kern="1200" cap="none" spc="0" normalizeH="0" baseline="0" noProof="0" dirty="0" smtClean="0">
              <a:ln>
                <a:noFill/>
              </a:ln>
              <a:solidFill>
                <a:srgbClr val="990099"/>
              </a:solidFill>
              <a:effectLst/>
              <a:uLnTx/>
              <a:uFillTx/>
              <a:latin typeface="楷体_GB2312" pitchFamily="49" charset="-122"/>
              <a:ea typeface="楷体_GB2312" pitchFamily="49" charset="-122"/>
              <a:cs typeface="+mn-cs"/>
            </a:endParaRPr>
          </a:p>
          <a:p>
            <a:pPr marL="838200" marR="0" lvl="0" indent="-838200" algn="l" defTabSz="762000" rtl="0" eaLnBrk="1" fontAlgn="base" latinLnBrk="0" hangingPunct="1">
              <a:lnSpc>
                <a:spcPct val="100000"/>
              </a:lnSpc>
              <a:spcBef>
                <a:spcPct val="20000"/>
              </a:spcBef>
              <a:spcAft>
                <a:spcPct val="0"/>
              </a:spcAft>
              <a:buClrTx/>
              <a:buSzTx/>
              <a:buFont typeface="Wingdings 2" panose="05020102010507070707" pitchFamily="18" charset="2"/>
              <a:buNone/>
              <a:defRPr/>
            </a:pPr>
            <a:r>
              <a:rPr kumimoji="0" lang="zh-CN" altLang="en-US" sz="2800" b="1" i="0" u="none" strike="noStrike" kern="1200" cap="none" spc="0" normalizeH="0" baseline="0" noProof="0" dirty="0" smtClean="0">
                <a:ln>
                  <a:noFill/>
                </a:ln>
                <a:solidFill>
                  <a:srgbClr val="990099"/>
                </a:solidFill>
                <a:effectLst/>
                <a:uLnTx/>
                <a:uFillTx/>
                <a:latin typeface="楷体_GB2312" pitchFamily="49" charset="-122"/>
                <a:ea typeface="楷体_GB2312" pitchFamily="49" charset="-122"/>
                <a:cs typeface="+mn-cs"/>
              </a:rPr>
              <a:t>度</a:t>
            </a:r>
            <a:r>
              <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）赋给整型变量时，</a:t>
            </a:r>
            <a:r>
              <a:rPr kumimoji="0" lang="zh-CN" altLang="en-US" sz="2800" b="1" i="0" u="none" strike="noStrike" kern="1200" cap="none" spc="0" normalizeH="0" baseline="0" noProof="0" dirty="0" smtClean="0">
                <a:ln>
                  <a:noFill/>
                </a:ln>
                <a:solidFill>
                  <a:srgbClr val="990099"/>
                </a:solidFill>
                <a:effectLst/>
                <a:uLnTx/>
                <a:uFillTx/>
                <a:latin typeface="楷体_GB2312" pitchFamily="49" charset="-122"/>
                <a:ea typeface="楷体_GB2312" pitchFamily="49" charset="-122"/>
                <a:cs typeface="+mn-cs"/>
              </a:rPr>
              <a:t>舍</a:t>
            </a:r>
            <a:endParaRPr kumimoji="0" lang="en-US" altLang="zh-CN" sz="2800" b="1" i="0" u="none" strike="noStrike" kern="1200" cap="none" spc="0" normalizeH="0" baseline="0" noProof="0" dirty="0" smtClean="0">
              <a:ln>
                <a:noFill/>
              </a:ln>
              <a:solidFill>
                <a:srgbClr val="990099"/>
              </a:solidFill>
              <a:effectLst/>
              <a:uLnTx/>
              <a:uFillTx/>
              <a:latin typeface="楷体_GB2312" pitchFamily="49" charset="-122"/>
              <a:ea typeface="楷体_GB2312" pitchFamily="49" charset="-122"/>
              <a:cs typeface="+mn-cs"/>
            </a:endParaRPr>
          </a:p>
          <a:p>
            <a:pPr marL="838200" marR="0" lvl="0" indent="-838200" algn="l" defTabSz="762000" rtl="0" eaLnBrk="1" fontAlgn="base" latinLnBrk="0" hangingPunct="1">
              <a:lnSpc>
                <a:spcPct val="100000"/>
              </a:lnSpc>
              <a:spcBef>
                <a:spcPct val="20000"/>
              </a:spcBef>
              <a:spcAft>
                <a:spcPct val="0"/>
              </a:spcAft>
              <a:buClrTx/>
              <a:buSzTx/>
              <a:buFont typeface="Wingdings 2" panose="05020102010507070707" pitchFamily="18" charset="2"/>
              <a:buNone/>
              <a:defRPr/>
            </a:pPr>
            <a:r>
              <a:rPr kumimoji="0" lang="zh-CN" altLang="en-US" sz="2800" b="1" i="0" u="none" strike="noStrike" kern="1200" cap="none" spc="0" normalizeH="0" baseline="0" noProof="0" dirty="0" smtClean="0">
                <a:ln>
                  <a:noFill/>
                </a:ln>
                <a:solidFill>
                  <a:srgbClr val="990099"/>
                </a:solidFill>
                <a:effectLst/>
                <a:uLnTx/>
                <a:uFillTx/>
                <a:latin typeface="楷体_GB2312" pitchFamily="49" charset="-122"/>
                <a:ea typeface="楷体_GB2312" pitchFamily="49" charset="-122"/>
                <a:cs typeface="+mn-cs"/>
              </a:rPr>
              <a:t>弃</a:t>
            </a:r>
            <a:r>
              <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实数的小数部分。</a:t>
            </a:r>
            <a:endPar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endParaRPr>
          </a:p>
          <a:p>
            <a:pPr marL="838200" marR="0" lvl="0" indent="-838200" algn="l" defTabSz="762000" rtl="0" eaLnBrk="1" fontAlgn="base" latinLnBrk="0" hangingPunct="1">
              <a:lnSpc>
                <a:spcPct val="100000"/>
              </a:lnSpc>
              <a:spcBef>
                <a:spcPct val="20000"/>
              </a:spcBef>
              <a:spcAft>
                <a:spcPct val="0"/>
              </a:spcAft>
              <a:buClrTx/>
              <a:buSzTx/>
              <a:buFont typeface="Wingdings 2" panose="05020102010507070707" pitchFamily="18" charset="2"/>
              <a:buNone/>
              <a:defRPr/>
            </a:pPr>
            <a:r>
              <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2</a:t>
            </a:r>
            <a:r>
              <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、整型数据赋给单、</a:t>
            </a:r>
            <a:r>
              <a:rPr kumimoji="0" lang="zh-CN" altLang="en-US" sz="2800" b="1" i="0" u="none" strike="noStrike" kern="1200" cap="none" spc="0" normalizeH="0" baseline="0" noProof="0" dirty="0" smtClean="0">
                <a:ln>
                  <a:noFill/>
                </a:ln>
                <a:solidFill>
                  <a:srgbClr val="990099"/>
                </a:solidFill>
                <a:effectLst/>
                <a:uLnTx/>
                <a:uFillTx/>
                <a:latin typeface="楷体_GB2312" pitchFamily="49" charset="-122"/>
                <a:ea typeface="楷体_GB2312" pitchFamily="49" charset="-122"/>
                <a:cs typeface="+mn-cs"/>
              </a:rPr>
              <a:t>双</a:t>
            </a:r>
            <a:endParaRPr kumimoji="0" lang="en-US" altLang="zh-CN" sz="2800" b="1" i="0" u="none" strike="noStrike" kern="1200" cap="none" spc="0" normalizeH="0" baseline="0" noProof="0" dirty="0" smtClean="0">
              <a:ln>
                <a:noFill/>
              </a:ln>
              <a:solidFill>
                <a:srgbClr val="990099"/>
              </a:solidFill>
              <a:effectLst/>
              <a:uLnTx/>
              <a:uFillTx/>
              <a:latin typeface="楷体_GB2312" pitchFamily="49" charset="-122"/>
              <a:ea typeface="楷体_GB2312" pitchFamily="49" charset="-122"/>
              <a:cs typeface="+mn-cs"/>
            </a:endParaRPr>
          </a:p>
          <a:p>
            <a:pPr marL="838200" marR="0" lvl="0" indent="-838200" algn="l" defTabSz="762000" rtl="0" eaLnBrk="1" fontAlgn="base" latinLnBrk="0" hangingPunct="1">
              <a:lnSpc>
                <a:spcPct val="100000"/>
              </a:lnSpc>
              <a:spcBef>
                <a:spcPct val="20000"/>
              </a:spcBef>
              <a:spcAft>
                <a:spcPct val="0"/>
              </a:spcAft>
              <a:buClrTx/>
              <a:buSzTx/>
              <a:buFont typeface="Wingdings 2" panose="05020102010507070707" pitchFamily="18" charset="2"/>
              <a:buNone/>
              <a:defRPr/>
            </a:pPr>
            <a:r>
              <a:rPr kumimoji="0" lang="zh-CN" altLang="en-US" sz="2800" b="1" i="0" u="none" strike="noStrike" kern="1200" cap="none" spc="0" normalizeH="0" baseline="0" noProof="0" dirty="0" smtClean="0">
                <a:ln>
                  <a:noFill/>
                </a:ln>
                <a:solidFill>
                  <a:srgbClr val="990099"/>
                </a:solidFill>
                <a:effectLst/>
                <a:uLnTx/>
                <a:uFillTx/>
                <a:latin typeface="楷体_GB2312" pitchFamily="49" charset="-122"/>
                <a:ea typeface="楷体_GB2312" pitchFamily="49" charset="-122"/>
                <a:cs typeface="+mn-cs"/>
              </a:rPr>
              <a:t>精度</a:t>
            </a:r>
            <a:r>
              <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变量时，数值不变</a:t>
            </a:r>
            <a:r>
              <a:rPr kumimoji="0" lang="zh-CN" altLang="en-US" sz="2800" b="1" i="0" u="none" strike="noStrike" kern="1200" cap="none" spc="0" normalizeH="0" baseline="0" noProof="0" dirty="0" smtClean="0">
                <a:ln>
                  <a:noFill/>
                </a:ln>
                <a:solidFill>
                  <a:srgbClr val="990099"/>
                </a:solidFill>
                <a:effectLst/>
                <a:uLnTx/>
                <a:uFillTx/>
                <a:latin typeface="楷体_GB2312" pitchFamily="49" charset="-122"/>
                <a:ea typeface="楷体_GB2312" pitchFamily="49" charset="-122"/>
                <a:cs typeface="+mn-cs"/>
              </a:rPr>
              <a:t>，</a:t>
            </a:r>
            <a:endParaRPr kumimoji="0" lang="en-US" altLang="zh-CN" sz="2800" b="1" i="0" u="none" strike="noStrike" kern="1200" cap="none" spc="0" normalizeH="0" baseline="0" noProof="0" dirty="0" smtClean="0">
              <a:ln>
                <a:noFill/>
              </a:ln>
              <a:solidFill>
                <a:srgbClr val="990099"/>
              </a:solidFill>
              <a:effectLst/>
              <a:uLnTx/>
              <a:uFillTx/>
              <a:latin typeface="楷体_GB2312" pitchFamily="49" charset="-122"/>
              <a:ea typeface="楷体_GB2312" pitchFamily="49" charset="-122"/>
              <a:cs typeface="+mn-cs"/>
            </a:endParaRPr>
          </a:p>
          <a:p>
            <a:pPr marL="838200" marR="0" lvl="0" indent="-838200" algn="l" defTabSz="762000" rtl="0" eaLnBrk="1" fontAlgn="base" latinLnBrk="0" hangingPunct="1">
              <a:lnSpc>
                <a:spcPct val="100000"/>
              </a:lnSpc>
              <a:spcBef>
                <a:spcPct val="20000"/>
              </a:spcBef>
              <a:spcAft>
                <a:spcPct val="0"/>
              </a:spcAft>
              <a:buClrTx/>
              <a:buSzTx/>
              <a:buFont typeface="Wingdings 2" panose="05020102010507070707" pitchFamily="18" charset="2"/>
              <a:buNone/>
              <a:defRPr/>
            </a:pPr>
            <a:r>
              <a:rPr kumimoji="0" lang="zh-CN" altLang="en-US" sz="2800" b="1" i="0" u="none" strike="noStrike" kern="1200" cap="none" spc="0" normalizeH="0" baseline="0" noProof="0" dirty="0" smtClean="0">
                <a:ln>
                  <a:noFill/>
                </a:ln>
                <a:solidFill>
                  <a:srgbClr val="990099"/>
                </a:solidFill>
                <a:effectLst/>
                <a:uLnTx/>
                <a:uFillTx/>
                <a:latin typeface="楷体_GB2312" pitchFamily="49" charset="-122"/>
                <a:ea typeface="楷体_GB2312" pitchFamily="49" charset="-122"/>
                <a:cs typeface="+mn-cs"/>
              </a:rPr>
              <a:t>但</a:t>
            </a:r>
            <a:r>
              <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以浮点数形式存储</a:t>
            </a:r>
            <a:r>
              <a:rPr kumimoji="0" lang="zh-CN" altLang="en-US" sz="2800" b="1" i="0" u="none" strike="noStrike" kern="1200" cap="none" spc="0" normalizeH="0" baseline="0" noProof="0" dirty="0" smtClean="0">
                <a:ln>
                  <a:noFill/>
                </a:ln>
                <a:solidFill>
                  <a:srgbClr val="990099"/>
                </a:solidFill>
                <a:effectLst/>
                <a:uLnTx/>
                <a:uFillTx/>
                <a:latin typeface="楷体_GB2312" pitchFamily="49" charset="-122"/>
                <a:ea typeface="楷体_GB2312" pitchFamily="49" charset="-122"/>
                <a:cs typeface="+mn-cs"/>
              </a:rPr>
              <a:t>变</a:t>
            </a:r>
            <a:endParaRPr kumimoji="0" lang="en-US" altLang="zh-CN" sz="2800" b="1" i="0" u="none" strike="noStrike" kern="1200" cap="none" spc="0" normalizeH="0" baseline="0" noProof="0" dirty="0" smtClean="0">
              <a:ln>
                <a:noFill/>
              </a:ln>
              <a:solidFill>
                <a:srgbClr val="990099"/>
              </a:solidFill>
              <a:effectLst/>
              <a:uLnTx/>
              <a:uFillTx/>
              <a:latin typeface="楷体_GB2312" pitchFamily="49" charset="-122"/>
              <a:ea typeface="楷体_GB2312" pitchFamily="49" charset="-122"/>
              <a:cs typeface="+mn-cs"/>
            </a:endParaRPr>
          </a:p>
          <a:p>
            <a:pPr marL="838200" marR="0" lvl="0" indent="-838200" algn="l" defTabSz="762000" rtl="0" eaLnBrk="1" fontAlgn="base" latinLnBrk="0" hangingPunct="1">
              <a:lnSpc>
                <a:spcPct val="100000"/>
              </a:lnSpc>
              <a:spcBef>
                <a:spcPct val="20000"/>
              </a:spcBef>
              <a:spcAft>
                <a:spcPct val="0"/>
              </a:spcAft>
              <a:buClrTx/>
              <a:buSzTx/>
              <a:buFont typeface="Wingdings 2" panose="05020102010507070707" pitchFamily="18" charset="2"/>
              <a:buNone/>
              <a:defRPr/>
            </a:pPr>
            <a:r>
              <a:rPr kumimoji="0" lang="zh-CN" altLang="en-US" sz="2800" b="1" i="0" u="none" strike="noStrike" kern="1200" cap="none" spc="0" normalizeH="0" baseline="0" noProof="0" dirty="0" smtClean="0">
                <a:ln>
                  <a:noFill/>
                </a:ln>
                <a:solidFill>
                  <a:srgbClr val="990099"/>
                </a:solidFill>
                <a:effectLst/>
                <a:uLnTx/>
                <a:uFillTx/>
                <a:latin typeface="楷体_GB2312" pitchFamily="49" charset="-122"/>
                <a:ea typeface="楷体_GB2312" pitchFamily="49" charset="-122"/>
                <a:cs typeface="+mn-cs"/>
              </a:rPr>
              <a:t>量</a:t>
            </a:r>
            <a:r>
              <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中。</a:t>
            </a:r>
            <a:endPar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endParaRPr>
          </a:p>
          <a:p>
            <a:pPr marL="342900" marR="0" lvl="0" indent="-342900" algn="l" defTabSz="914400" rtl="0" eaLnBrk="1" fontAlgn="base" latinLnBrk="0" hangingPunct="1">
              <a:lnSpc>
                <a:spcPct val="100000"/>
              </a:lnSpc>
              <a:spcBef>
                <a:spcPct val="20000"/>
              </a:spcBef>
              <a:spcAft>
                <a:spcPct val="0"/>
              </a:spcAft>
              <a:buClrTx/>
              <a:buSzTx/>
              <a:buFont typeface="Wingdings 2" panose="05020102010507070707" pitchFamily="18" charset="2"/>
              <a:buNone/>
              <a:defRPr/>
            </a:pPr>
            <a:endParaRPr kumimoji="0" lang="en-US" altLang="zh-CN" sz="3200" b="1" i="0" u="none" strike="noStrike" kern="0" cap="none" spc="0" normalizeH="0" baseline="0" noProof="0" dirty="0" smtClean="0">
              <a:ln>
                <a:noFill/>
              </a:ln>
              <a:solidFill>
                <a:srgbClr val="990099"/>
              </a:solidFill>
              <a:effectLst/>
              <a:uLnTx/>
              <a:uFillTx/>
              <a:latin typeface="楷体_GB2312" pitchFamily="49" charset="-122"/>
              <a:ea typeface="楷体_GB2312" pitchFamily="49" charset="-122"/>
              <a:cs typeface="+mn-cs"/>
            </a:endParaRPr>
          </a:p>
        </p:txBody>
      </p:sp>
      <p:sp>
        <p:nvSpPr>
          <p:cNvPr id="74755" name="Rectangle 3"/>
          <p:cNvSpPr/>
          <p:nvPr/>
        </p:nvSpPr>
        <p:spPr>
          <a:xfrm>
            <a:off x="6019800" y="533400"/>
            <a:ext cx="4419600" cy="5446713"/>
          </a:xfrm>
          <a:prstGeom prst="rect">
            <a:avLst/>
          </a:prstGeom>
          <a:noFill/>
          <a:ln w="9525">
            <a:noFill/>
          </a:ln>
        </p:spPr>
        <p:txBody>
          <a:bodyPr/>
          <a:p>
            <a:pPr marL="342900" indent="-342900">
              <a:spcBef>
                <a:spcPct val="20000"/>
              </a:spcBef>
              <a:buClr>
                <a:schemeClr val="folHlink"/>
              </a:buClr>
              <a:buSzPct val="85000"/>
              <a:buFont typeface="Wingdings 2" panose="05020102010507070707" pitchFamily="18" charset="2"/>
            </a:pPr>
            <a:r>
              <a:rPr lang="en-US" altLang="zh-CN" sz="3200" b="1" dirty="0">
                <a:latin typeface="楷体_GB2312" pitchFamily="49" charset="-122"/>
                <a:ea typeface="楷体_GB2312" pitchFamily="49" charset="-122"/>
              </a:rPr>
              <a:t>  </a:t>
            </a:r>
            <a:r>
              <a:rPr lang="zh-CN" altLang="en-US" sz="3200" b="1" dirty="0">
                <a:latin typeface="楷体_GB2312" pitchFamily="49" charset="-122"/>
                <a:ea typeface="楷体_GB2312" pitchFamily="49" charset="-122"/>
              </a:rPr>
              <a:t>例：</a:t>
            </a:r>
            <a:endParaRPr lang="zh-CN" altLang="en-US" sz="3200" b="1" dirty="0">
              <a:latin typeface="楷体_GB2312" pitchFamily="49" charset="-122"/>
              <a:ea typeface="楷体_GB2312" pitchFamily="49" charset="-122"/>
            </a:endParaRPr>
          </a:p>
          <a:p>
            <a:pPr marL="342900" indent="-342900">
              <a:spcBef>
                <a:spcPct val="20000"/>
              </a:spcBef>
              <a:buClr>
                <a:schemeClr val="folHlink"/>
              </a:buClr>
              <a:buSzPct val="85000"/>
              <a:buFont typeface="Wingdings 2" panose="05020102010507070707" pitchFamily="18" charset="2"/>
            </a:pPr>
            <a:r>
              <a:rPr lang="en-US" altLang="zh-CN" sz="2800" b="1" dirty="0">
                <a:latin typeface="楷体_GB2312" pitchFamily="49" charset="-122"/>
                <a:ea typeface="楷体_GB2312" pitchFamily="49" charset="-122"/>
              </a:rPr>
              <a:t>#include &lt;stdio.h&gt;</a:t>
            </a:r>
            <a:endParaRPr lang="en-US" altLang="zh-CN" sz="2800" b="1" dirty="0">
              <a:latin typeface="楷体_GB2312" pitchFamily="49" charset="-122"/>
              <a:ea typeface="楷体_GB2312" pitchFamily="49" charset="-122"/>
            </a:endParaRPr>
          </a:p>
          <a:p>
            <a:pPr marL="342900" indent="-342900">
              <a:spcBef>
                <a:spcPct val="20000"/>
              </a:spcBef>
              <a:buClr>
                <a:schemeClr val="folHlink"/>
              </a:buClr>
              <a:buSzPct val="85000"/>
              <a:buFont typeface="Wingdings 2" panose="05020102010507070707" pitchFamily="18" charset="2"/>
            </a:pPr>
            <a:r>
              <a:rPr lang="en-US" altLang="zh-CN" sz="2800" b="1" dirty="0">
                <a:latin typeface="楷体_GB2312" pitchFamily="49" charset="-122"/>
                <a:ea typeface="楷体_GB2312" pitchFamily="49" charset="-122"/>
              </a:rPr>
              <a:t>void main()</a:t>
            </a:r>
            <a:endParaRPr lang="en-US" altLang="zh-CN" sz="2800" b="1" dirty="0">
              <a:latin typeface="楷体_GB2312" pitchFamily="49" charset="-122"/>
              <a:ea typeface="楷体_GB2312" pitchFamily="49" charset="-122"/>
            </a:endParaRPr>
          </a:p>
          <a:p>
            <a:pPr marL="342900" indent="-342900">
              <a:spcBef>
                <a:spcPct val="20000"/>
              </a:spcBef>
              <a:buClr>
                <a:schemeClr val="folHlink"/>
              </a:buClr>
              <a:buSzPct val="85000"/>
              <a:buFont typeface="Wingdings 2" panose="05020102010507070707" pitchFamily="18" charset="2"/>
            </a:pPr>
            <a:r>
              <a:rPr lang="en-US" altLang="zh-CN" sz="2800" b="1" dirty="0">
                <a:latin typeface="楷体_GB2312" pitchFamily="49" charset="-122"/>
                <a:ea typeface="楷体_GB2312" pitchFamily="49" charset="-122"/>
              </a:rPr>
              <a:t>{ int i;  float f;</a:t>
            </a:r>
            <a:endParaRPr lang="en-US" altLang="zh-CN" sz="2800" b="1" dirty="0">
              <a:latin typeface="楷体_GB2312" pitchFamily="49" charset="-122"/>
              <a:ea typeface="楷体_GB2312" pitchFamily="49" charset="-122"/>
            </a:endParaRPr>
          </a:p>
          <a:p>
            <a:pPr marL="342900" indent="-342900">
              <a:spcBef>
                <a:spcPct val="20000"/>
              </a:spcBef>
              <a:buClr>
                <a:schemeClr val="folHlink"/>
              </a:buClr>
              <a:buSzPct val="85000"/>
              <a:buFont typeface="Wingdings 2" panose="05020102010507070707" pitchFamily="18" charset="2"/>
            </a:pPr>
            <a:r>
              <a:rPr lang="en-US" altLang="zh-CN" sz="2800" b="1" dirty="0">
                <a:latin typeface="楷体_GB2312" pitchFamily="49" charset="-122"/>
                <a:ea typeface="楷体_GB2312" pitchFamily="49" charset="-122"/>
              </a:rPr>
              <a:t>  i=5.34; </a:t>
            </a:r>
            <a:endParaRPr lang="en-US" altLang="zh-CN" sz="2800" b="1" dirty="0">
              <a:latin typeface="楷体_GB2312" pitchFamily="49" charset="-122"/>
              <a:ea typeface="楷体_GB2312" pitchFamily="49" charset="-122"/>
            </a:endParaRPr>
          </a:p>
          <a:p>
            <a:pPr marL="342900" indent="-342900">
              <a:spcBef>
                <a:spcPct val="20000"/>
              </a:spcBef>
              <a:buClr>
                <a:schemeClr val="folHlink"/>
              </a:buClr>
              <a:buSzPct val="85000"/>
              <a:buFont typeface="Wingdings 2" panose="05020102010507070707" pitchFamily="18" charset="2"/>
            </a:pPr>
            <a:r>
              <a:rPr lang="en-US" altLang="zh-CN" sz="2800" b="1" dirty="0">
                <a:latin typeface="楷体_GB2312" pitchFamily="49" charset="-122"/>
                <a:ea typeface="楷体_GB2312" pitchFamily="49" charset="-122"/>
              </a:rPr>
              <a:t>  f=23;</a:t>
            </a:r>
            <a:endParaRPr lang="en-US" altLang="zh-CN" sz="2800" b="1" dirty="0">
              <a:latin typeface="楷体_GB2312" pitchFamily="49" charset="-122"/>
              <a:ea typeface="楷体_GB2312" pitchFamily="49" charset="-122"/>
            </a:endParaRPr>
          </a:p>
          <a:p>
            <a:pPr marL="342900" indent="-342900">
              <a:spcBef>
                <a:spcPct val="20000"/>
              </a:spcBef>
              <a:buClr>
                <a:schemeClr val="folHlink"/>
              </a:buClr>
              <a:buSzPct val="85000"/>
              <a:buFont typeface="Wingdings 2" panose="05020102010507070707" pitchFamily="18" charset="2"/>
            </a:pPr>
            <a:r>
              <a:rPr lang="en-US" altLang="zh-CN" sz="2800" b="1" dirty="0">
                <a:latin typeface="楷体_GB2312" pitchFamily="49" charset="-122"/>
                <a:ea typeface="楷体_GB2312" pitchFamily="49" charset="-122"/>
              </a:rPr>
              <a:t>  printf(</a:t>
            </a:r>
            <a:r>
              <a:rPr lang="en-US" altLang="zh-CN" sz="2800" b="1" dirty="0">
                <a:latin typeface="Verdana" panose="020B0604030504040204" pitchFamily="34" charset="0"/>
                <a:ea typeface="楷体_GB2312" pitchFamily="49" charset="-122"/>
              </a:rPr>
              <a:t>“</a:t>
            </a:r>
            <a:r>
              <a:rPr lang="en-US" altLang="zh-CN" sz="2800" b="1" dirty="0">
                <a:latin typeface="楷体_GB2312" pitchFamily="49" charset="-122"/>
                <a:ea typeface="楷体_GB2312" pitchFamily="49" charset="-122"/>
              </a:rPr>
              <a:t>%d %f\n</a:t>
            </a:r>
            <a:r>
              <a:rPr lang="en-US" altLang="zh-CN" sz="2800" b="1" dirty="0">
                <a:latin typeface="Verdana" panose="020B0604030504040204" pitchFamily="34" charset="0"/>
                <a:ea typeface="楷体_GB2312" pitchFamily="49" charset="-122"/>
              </a:rPr>
              <a:t>”</a:t>
            </a:r>
            <a:r>
              <a:rPr lang="en-US" altLang="zh-CN" sz="2800" b="1" dirty="0">
                <a:latin typeface="楷体_GB2312" pitchFamily="49" charset="-122"/>
                <a:ea typeface="楷体_GB2312" pitchFamily="49" charset="-122"/>
              </a:rPr>
              <a:t>,i,f);</a:t>
            </a:r>
            <a:endParaRPr lang="en-US" altLang="zh-CN" sz="2800" b="1" dirty="0">
              <a:latin typeface="楷体_GB2312" pitchFamily="49" charset="-122"/>
              <a:ea typeface="楷体_GB2312" pitchFamily="49" charset="-122"/>
            </a:endParaRPr>
          </a:p>
          <a:p>
            <a:pPr marL="342900" indent="-342900">
              <a:spcBef>
                <a:spcPct val="20000"/>
              </a:spcBef>
              <a:buClr>
                <a:schemeClr val="folHlink"/>
              </a:buClr>
              <a:buSzPct val="85000"/>
              <a:buFont typeface="Wingdings 2" panose="05020102010507070707" pitchFamily="18" charset="2"/>
            </a:pPr>
            <a:r>
              <a:rPr lang="en-US" altLang="zh-CN" sz="2800" b="1" dirty="0">
                <a:latin typeface="楷体_GB2312" pitchFamily="49" charset="-122"/>
                <a:ea typeface="楷体_GB2312" pitchFamily="49" charset="-122"/>
              </a:rPr>
              <a:t>}</a:t>
            </a:r>
            <a:endParaRPr lang="en-US" altLang="zh-CN" sz="2800" b="1" dirty="0">
              <a:latin typeface="楷体_GB2312" pitchFamily="49" charset="-122"/>
              <a:ea typeface="楷体_GB2312" pitchFamily="49" charset="-122"/>
            </a:endParaRPr>
          </a:p>
        </p:txBody>
      </p:sp>
      <p:sp>
        <p:nvSpPr>
          <p:cNvPr id="18436" name="Text Box 4"/>
          <p:cNvSpPr txBox="1"/>
          <p:nvPr/>
        </p:nvSpPr>
        <p:spPr>
          <a:xfrm>
            <a:off x="6248400" y="5410200"/>
            <a:ext cx="3962400" cy="521970"/>
          </a:xfrm>
          <a:prstGeom prst="rect">
            <a:avLst/>
          </a:prstGeom>
          <a:solidFill>
            <a:srgbClr val="000000"/>
          </a:solidFill>
          <a:ln w="9525">
            <a:noFill/>
          </a:ln>
        </p:spPr>
        <p:txBody>
          <a:bodyPr>
            <a:spAutoFit/>
          </a:bodyPr>
          <a:p>
            <a:pPr>
              <a:spcBef>
                <a:spcPct val="50000"/>
              </a:spcBef>
            </a:pPr>
            <a:r>
              <a:rPr lang="en-US" altLang="zh-CN" sz="2800" b="1" dirty="0">
                <a:solidFill>
                  <a:schemeClr val="bg1"/>
                </a:solidFill>
                <a:latin typeface="Times New Roman" panose="02020603050405020304" pitchFamily="18" charset="0"/>
              </a:rPr>
              <a:t>5    23.000000</a:t>
            </a:r>
            <a:endParaRPr lang="en-US" altLang="zh-CN" sz="2800" b="1" dirty="0">
              <a:solidFill>
                <a:schemeClr val="bg1"/>
              </a:solidFill>
              <a:latin typeface="Times New Roman" panose="02020603050405020304" pitchFamily="18" charset="0"/>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8436"/>
                                        </p:tgtEl>
                                        <p:attrNameLst>
                                          <p:attrName>style.visibility</p:attrName>
                                        </p:attrNameLst>
                                      </p:cBhvr>
                                      <p:to>
                                        <p:strVal val="visible"/>
                                      </p:to>
                                    </p:set>
                                    <p:anim calcmode="lin" valueType="num">
                                      <p:cBhvr additive="base">
                                        <p:cTn id="7" dur="500" fill="hold"/>
                                        <p:tgtEl>
                                          <p:spTgt spid="18436"/>
                                        </p:tgtEl>
                                        <p:attrNameLst>
                                          <p:attrName>ppt_x</p:attrName>
                                        </p:attrNameLst>
                                      </p:cBhvr>
                                      <p:tavLst>
                                        <p:tav tm="0">
                                          <p:val>
                                            <p:strVal val="#ppt_x"/>
                                          </p:val>
                                        </p:tav>
                                        <p:tav tm="100000">
                                          <p:val>
                                            <p:strVal val="#ppt_x"/>
                                          </p:val>
                                        </p:tav>
                                      </p:tavLst>
                                    </p:anim>
                                    <p:anim calcmode="lin" valueType="num">
                                      <p:cBhvr additive="base">
                                        <p:cTn id="8" dur="500" fill="hold"/>
                                        <p:tgtEl>
                                          <p:spTgt spid="1843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436" grpId="0" bldLvl="0" animBg="1"/>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2530" name="Rectangle 2"/>
          <p:cNvSpPr>
            <a:spLocks noGrp="1" noRot="1" noChangeArrowheads="1"/>
          </p:cNvSpPr>
          <p:nvPr>
            <p:ph idx="1"/>
          </p:nvPr>
        </p:nvSpPr>
        <p:spPr>
          <a:xfrm>
            <a:off x="1981200" y="228600"/>
            <a:ext cx="8229600" cy="6629400"/>
          </a:xfrm>
        </p:spPr>
        <p:txBody>
          <a:bodyPr vert="horz" wrap="square" lIns="91440" tIns="45720" rIns="91440" bIns="45720" numCol="1" anchor="t" anchorCtr="0" compatLnSpc="1"/>
          <a:lstStyle/>
          <a:p>
            <a:pPr marL="838200" marR="0" lvl="0" indent="-838200" algn="l" defTabSz="762000" rtl="0" eaLnBrk="1" fontAlgn="base" latinLnBrk="0" hangingPunct="1">
              <a:lnSpc>
                <a:spcPct val="100000"/>
              </a:lnSpc>
              <a:spcBef>
                <a:spcPct val="20000"/>
              </a:spcBef>
              <a:spcAft>
                <a:spcPct val="0"/>
              </a:spcAft>
              <a:buClrTx/>
              <a:buSzTx/>
              <a:buFont typeface="Wingdings 2" panose="05020102010507070707" pitchFamily="18" charset="2"/>
              <a:buNone/>
              <a:defRPr/>
            </a:pPr>
            <a:r>
              <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3</a:t>
            </a:r>
            <a:r>
              <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、长度相同的有符号与无符号整型数间，原样</a:t>
            </a:r>
            <a:r>
              <a:rPr kumimoji="0" lang="zh-CN" altLang="en-US" sz="2800" b="1" i="0" u="none" strike="noStrike" kern="1200" cap="none" spc="0" normalizeH="0" baseline="0" noProof="0" dirty="0" smtClean="0">
                <a:ln>
                  <a:noFill/>
                </a:ln>
                <a:solidFill>
                  <a:srgbClr val="990099"/>
                </a:solidFill>
                <a:effectLst/>
                <a:uLnTx/>
                <a:uFillTx/>
                <a:latin typeface="楷体_GB2312" pitchFamily="49" charset="-122"/>
                <a:ea typeface="楷体_GB2312" pitchFamily="49" charset="-122"/>
                <a:cs typeface="+mn-cs"/>
              </a:rPr>
              <a:t>赋值</a:t>
            </a:r>
            <a:endParaRPr kumimoji="0" lang="en-US" altLang="zh-CN" sz="2800" b="1" i="0" u="none" strike="noStrike" kern="1200" cap="none" spc="0" normalizeH="0" baseline="0" noProof="0" dirty="0" smtClean="0">
              <a:ln>
                <a:noFill/>
              </a:ln>
              <a:solidFill>
                <a:srgbClr val="990099"/>
              </a:solidFill>
              <a:effectLst/>
              <a:uLnTx/>
              <a:uFillTx/>
              <a:latin typeface="楷体_GB2312" pitchFamily="49" charset="-122"/>
              <a:ea typeface="楷体_GB2312" pitchFamily="49" charset="-122"/>
              <a:cs typeface="+mn-cs"/>
            </a:endParaRPr>
          </a:p>
          <a:p>
            <a:pPr marL="838200" marR="0" lvl="0" indent="-838200" algn="l" defTabSz="762000" rtl="0" eaLnBrk="1" fontAlgn="base" latinLnBrk="0" hangingPunct="1">
              <a:lnSpc>
                <a:spcPct val="100000"/>
              </a:lnSpc>
              <a:spcBef>
                <a:spcPct val="20000"/>
              </a:spcBef>
              <a:spcAft>
                <a:spcPct val="0"/>
              </a:spcAft>
              <a:buClrTx/>
              <a:buSzTx/>
              <a:buFont typeface="Wingdings 2" panose="05020102010507070707" pitchFamily="18" charset="2"/>
              <a:buNone/>
              <a:defRPr/>
            </a:pPr>
            <a:r>
              <a:rPr kumimoji="0" lang="zh-CN" altLang="en-US" sz="2800" b="1" i="0" u="none" strike="noStrike" kern="1200" cap="none" spc="0" normalizeH="0" baseline="0" noProof="0" dirty="0" smtClean="0">
                <a:ln>
                  <a:noFill/>
                </a:ln>
                <a:solidFill>
                  <a:srgbClr val="990099"/>
                </a:solidFill>
                <a:effectLst/>
                <a:uLnTx/>
                <a:uFillTx/>
                <a:latin typeface="楷体_GB2312" pitchFamily="49" charset="-122"/>
                <a:ea typeface="楷体_GB2312" pitchFamily="49" charset="-122"/>
                <a:cs typeface="+mn-cs"/>
              </a:rPr>
              <a:t>（</a:t>
            </a:r>
            <a:r>
              <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但数值有时会有变化）</a:t>
            </a:r>
            <a:endPar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endParaRPr>
          </a:p>
          <a:p>
            <a:pPr marL="838200" marR="0" lvl="0" indent="-838200" algn="l" defTabSz="762000" rtl="0" eaLnBrk="1" fontAlgn="base" latinLnBrk="0" hangingPunct="1">
              <a:lnSpc>
                <a:spcPct val="100000"/>
              </a:lnSpc>
              <a:spcBef>
                <a:spcPct val="20000"/>
              </a:spcBef>
              <a:spcAft>
                <a:spcPct val="0"/>
              </a:spcAft>
              <a:buClrTx/>
              <a:buSzTx/>
              <a:buFont typeface="Wingdings 2" panose="05020102010507070707" pitchFamily="18" charset="2"/>
              <a:buNone/>
              <a:defRPr/>
            </a:pPr>
            <a:r>
              <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#include &lt;</a:t>
            </a:r>
            <a:r>
              <a:rPr kumimoji="0" lang="en-US" altLang="zh-CN" sz="2800" b="1" i="0" u="none" strike="noStrike" kern="1200" cap="none" spc="0" normalizeH="0" baseline="0" noProof="0" dirty="0" err="1">
                <a:ln>
                  <a:noFill/>
                </a:ln>
                <a:solidFill>
                  <a:srgbClr val="990099"/>
                </a:solidFill>
                <a:effectLst/>
                <a:uLnTx/>
                <a:uFillTx/>
                <a:latin typeface="楷体_GB2312" pitchFamily="49" charset="-122"/>
                <a:ea typeface="楷体_GB2312" pitchFamily="49" charset="-122"/>
                <a:cs typeface="+mn-cs"/>
              </a:rPr>
              <a:t>stdio.h</a:t>
            </a:r>
            <a:r>
              <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&gt;</a:t>
            </a:r>
            <a:endPar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endParaRPr>
          </a:p>
          <a:p>
            <a:pPr marL="838200" marR="0" lvl="0" indent="-838200" algn="l" defTabSz="762000" rtl="0" eaLnBrk="1" fontAlgn="base" latinLnBrk="0" hangingPunct="1">
              <a:lnSpc>
                <a:spcPct val="100000"/>
              </a:lnSpc>
              <a:spcBef>
                <a:spcPct val="20000"/>
              </a:spcBef>
              <a:spcAft>
                <a:spcPct val="0"/>
              </a:spcAft>
              <a:buClrTx/>
              <a:buSzTx/>
              <a:buFont typeface="Wingdings 2" panose="05020102010507070707" pitchFamily="18" charset="2"/>
              <a:buNone/>
              <a:defRPr/>
            </a:pPr>
            <a:r>
              <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void main()</a:t>
            </a:r>
            <a:endPar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endParaRPr>
          </a:p>
          <a:p>
            <a:pPr marL="838200" marR="0" lvl="0" indent="-838200" algn="l" defTabSz="762000" rtl="0" eaLnBrk="1" fontAlgn="base" latinLnBrk="0" hangingPunct="1">
              <a:lnSpc>
                <a:spcPct val="100000"/>
              </a:lnSpc>
              <a:spcBef>
                <a:spcPct val="20000"/>
              </a:spcBef>
              <a:spcAft>
                <a:spcPct val="0"/>
              </a:spcAft>
              <a:buClrTx/>
              <a:buSzTx/>
              <a:buFont typeface="Wingdings 2" panose="05020102010507070707" pitchFamily="18" charset="2"/>
              <a:buNone/>
              <a:defRPr/>
            </a:pPr>
            <a:r>
              <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 unsigned a;</a:t>
            </a:r>
            <a:endPar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endParaRPr>
          </a:p>
          <a:p>
            <a:pPr marL="838200" marR="0" lvl="0" indent="-838200" algn="l" defTabSz="762000" rtl="0" eaLnBrk="1" fontAlgn="base" latinLnBrk="0" hangingPunct="1">
              <a:lnSpc>
                <a:spcPct val="100000"/>
              </a:lnSpc>
              <a:spcBef>
                <a:spcPct val="20000"/>
              </a:spcBef>
              <a:spcAft>
                <a:spcPct val="0"/>
              </a:spcAft>
              <a:buClrTx/>
              <a:buSzTx/>
              <a:buFont typeface="Wingdings 2" panose="05020102010507070707" pitchFamily="18" charset="2"/>
              <a:buNone/>
              <a:defRPr/>
            </a:pPr>
            <a:r>
              <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  </a:t>
            </a:r>
            <a:r>
              <a:rPr kumimoji="0" lang="en-US" altLang="zh-CN" sz="2800" b="1" i="0" u="none" strike="noStrike" kern="1200" cap="none" spc="0" normalizeH="0" baseline="0" noProof="0" dirty="0" err="1">
                <a:ln>
                  <a:noFill/>
                </a:ln>
                <a:solidFill>
                  <a:srgbClr val="990099"/>
                </a:solidFill>
                <a:effectLst/>
                <a:uLnTx/>
                <a:uFillTx/>
                <a:latin typeface="楷体_GB2312" pitchFamily="49" charset="-122"/>
                <a:ea typeface="楷体_GB2312" pitchFamily="49" charset="-122"/>
                <a:cs typeface="+mn-cs"/>
              </a:rPr>
              <a:t>int</a:t>
            </a:r>
            <a:r>
              <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 b=-1;</a:t>
            </a:r>
            <a:endPar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endParaRPr>
          </a:p>
          <a:p>
            <a:pPr marL="838200" marR="0" lvl="0" indent="-838200" algn="l" defTabSz="762000" rtl="0" eaLnBrk="1" fontAlgn="base" latinLnBrk="0" hangingPunct="1">
              <a:lnSpc>
                <a:spcPct val="100000"/>
              </a:lnSpc>
              <a:spcBef>
                <a:spcPct val="20000"/>
              </a:spcBef>
              <a:spcAft>
                <a:spcPct val="0"/>
              </a:spcAft>
              <a:buClrTx/>
              <a:buSzTx/>
              <a:buFont typeface="Wingdings 2" panose="05020102010507070707" pitchFamily="18" charset="2"/>
              <a:buNone/>
              <a:defRPr/>
            </a:pPr>
            <a:r>
              <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  a=b;</a:t>
            </a:r>
            <a:endPar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endParaRPr>
          </a:p>
          <a:p>
            <a:pPr marL="838200" marR="0" lvl="0" indent="-838200" algn="l" defTabSz="762000" rtl="0" eaLnBrk="1" fontAlgn="base" latinLnBrk="0" hangingPunct="1">
              <a:lnSpc>
                <a:spcPct val="100000"/>
              </a:lnSpc>
              <a:spcBef>
                <a:spcPct val="20000"/>
              </a:spcBef>
              <a:spcAft>
                <a:spcPct val="0"/>
              </a:spcAft>
              <a:buClrTx/>
              <a:buSzTx/>
              <a:buFont typeface="Wingdings 2" panose="05020102010507070707" pitchFamily="18" charset="2"/>
              <a:buNone/>
              <a:defRPr/>
            </a:pPr>
            <a:r>
              <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  </a:t>
            </a:r>
            <a:r>
              <a:rPr kumimoji="0" lang="en-US" altLang="zh-CN" sz="2800" b="1" i="0" u="none" strike="noStrike" kern="1200" cap="none" spc="0" normalizeH="0" baseline="0" noProof="0" dirty="0" err="1">
                <a:ln>
                  <a:noFill/>
                </a:ln>
                <a:solidFill>
                  <a:srgbClr val="990099"/>
                </a:solidFill>
                <a:effectLst/>
                <a:uLnTx/>
                <a:uFillTx/>
                <a:latin typeface="楷体_GB2312" pitchFamily="49" charset="-122"/>
                <a:ea typeface="楷体_GB2312" pitchFamily="49" charset="-122"/>
                <a:cs typeface="+mn-cs"/>
              </a:rPr>
              <a:t>printf</a:t>
            </a:r>
            <a:r>
              <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(“%d-&gt;%u\n”,</a:t>
            </a:r>
            <a:r>
              <a:rPr kumimoji="0" lang="en-US" altLang="zh-CN" sz="2800" b="1" i="0" u="none" strike="noStrike" kern="1200" cap="none" spc="0" normalizeH="0" baseline="0" noProof="0" dirty="0" err="1">
                <a:ln>
                  <a:noFill/>
                </a:ln>
                <a:solidFill>
                  <a:srgbClr val="990099"/>
                </a:solidFill>
                <a:effectLst/>
                <a:uLnTx/>
                <a:uFillTx/>
                <a:latin typeface="楷体_GB2312" pitchFamily="49" charset="-122"/>
                <a:ea typeface="楷体_GB2312" pitchFamily="49" charset="-122"/>
                <a:cs typeface="+mn-cs"/>
              </a:rPr>
              <a:t>b,a</a:t>
            </a:r>
            <a:r>
              <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a:t>
            </a:r>
            <a:endPar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endParaRPr>
          </a:p>
          <a:p>
            <a:pPr marL="838200" marR="0" lvl="0" indent="-838200" algn="l" defTabSz="762000" rtl="0" eaLnBrk="1" fontAlgn="base" latinLnBrk="0" hangingPunct="1">
              <a:lnSpc>
                <a:spcPct val="100000"/>
              </a:lnSpc>
              <a:spcBef>
                <a:spcPct val="20000"/>
              </a:spcBef>
              <a:spcAft>
                <a:spcPct val="0"/>
              </a:spcAft>
              <a:buClrTx/>
              <a:buSzTx/>
              <a:buFont typeface="Wingdings 2" panose="05020102010507070707" pitchFamily="18" charset="2"/>
              <a:buNone/>
              <a:defRPr/>
            </a:pPr>
            <a:r>
              <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  a=65534u; b=a;</a:t>
            </a:r>
            <a:endPar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endParaRPr>
          </a:p>
          <a:p>
            <a:pPr marL="838200" marR="0" lvl="0" indent="-838200" algn="l" defTabSz="762000" rtl="0" eaLnBrk="1" fontAlgn="base" latinLnBrk="0" hangingPunct="1">
              <a:lnSpc>
                <a:spcPct val="100000"/>
              </a:lnSpc>
              <a:spcBef>
                <a:spcPct val="20000"/>
              </a:spcBef>
              <a:spcAft>
                <a:spcPct val="0"/>
              </a:spcAft>
              <a:buClrTx/>
              <a:buSzTx/>
              <a:buFont typeface="Wingdings 2" panose="05020102010507070707" pitchFamily="18" charset="2"/>
              <a:buNone/>
              <a:defRPr/>
            </a:pPr>
            <a:r>
              <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  </a:t>
            </a:r>
            <a:r>
              <a:rPr kumimoji="0" lang="en-US" altLang="zh-CN" sz="2800" b="1" i="0" u="none" strike="noStrike" kern="1200" cap="none" spc="0" normalizeH="0" baseline="0" noProof="0" dirty="0" err="1">
                <a:ln>
                  <a:noFill/>
                </a:ln>
                <a:solidFill>
                  <a:srgbClr val="990099"/>
                </a:solidFill>
                <a:effectLst/>
                <a:uLnTx/>
                <a:uFillTx/>
                <a:latin typeface="楷体_GB2312" pitchFamily="49" charset="-122"/>
                <a:ea typeface="楷体_GB2312" pitchFamily="49" charset="-122"/>
                <a:cs typeface="+mn-cs"/>
              </a:rPr>
              <a:t>printf</a:t>
            </a:r>
            <a:r>
              <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(“%d-&gt;%u\n”,</a:t>
            </a:r>
            <a:r>
              <a:rPr kumimoji="0" lang="en-US" altLang="zh-CN" sz="2800" b="1" i="0" u="none" strike="noStrike" kern="1200" cap="none" spc="0" normalizeH="0" baseline="0" noProof="0" dirty="0" err="1">
                <a:ln>
                  <a:noFill/>
                </a:ln>
                <a:solidFill>
                  <a:srgbClr val="990099"/>
                </a:solidFill>
                <a:effectLst/>
                <a:uLnTx/>
                <a:uFillTx/>
                <a:latin typeface="楷体_GB2312" pitchFamily="49" charset="-122"/>
                <a:ea typeface="楷体_GB2312" pitchFamily="49" charset="-122"/>
                <a:cs typeface="+mn-cs"/>
              </a:rPr>
              <a:t>b,a</a:t>
            </a:r>
            <a:r>
              <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a:t>
            </a:r>
            <a:endPar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endParaRPr>
          </a:p>
          <a:p>
            <a:pPr marL="838200" marR="0" lvl="0" indent="-838200" algn="l" defTabSz="762000" rtl="0" eaLnBrk="1" fontAlgn="base" latinLnBrk="0" hangingPunct="1">
              <a:lnSpc>
                <a:spcPct val="100000"/>
              </a:lnSpc>
              <a:spcBef>
                <a:spcPct val="20000"/>
              </a:spcBef>
              <a:spcAft>
                <a:spcPct val="0"/>
              </a:spcAft>
              <a:buClrTx/>
              <a:buSzTx/>
              <a:buFont typeface="Wingdings 2" panose="05020102010507070707" pitchFamily="18" charset="2"/>
              <a:buNone/>
              <a:defRPr/>
            </a:pPr>
            <a:r>
              <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a:t>
            </a:r>
            <a:endPar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endParaRPr>
          </a:p>
        </p:txBody>
      </p:sp>
      <p:sp>
        <p:nvSpPr>
          <p:cNvPr id="19460" name="Text Box 4"/>
          <p:cNvSpPr txBox="1"/>
          <p:nvPr/>
        </p:nvSpPr>
        <p:spPr>
          <a:xfrm>
            <a:off x="7467600" y="4191000"/>
            <a:ext cx="2819400" cy="1014730"/>
          </a:xfrm>
          <a:prstGeom prst="rect">
            <a:avLst/>
          </a:prstGeom>
          <a:solidFill>
            <a:srgbClr val="000000"/>
          </a:solidFill>
          <a:ln w="9525">
            <a:noFill/>
          </a:ln>
        </p:spPr>
        <p:txBody>
          <a:bodyPr>
            <a:spAutoFit/>
          </a:bodyPr>
          <a:p>
            <a:pPr>
              <a:spcBef>
                <a:spcPct val="50000"/>
              </a:spcBef>
            </a:pPr>
            <a:r>
              <a:rPr lang="en-US" altLang="zh-CN" sz="2400" b="1" dirty="0">
                <a:solidFill>
                  <a:schemeClr val="bg1"/>
                </a:solidFill>
                <a:latin typeface="Verdana" panose="020B0604030504040204" pitchFamily="34" charset="0"/>
              </a:rPr>
              <a:t>-1-&gt;65535</a:t>
            </a:r>
            <a:endParaRPr lang="en-US" altLang="zh-CN" sz="2400" b="1" dirty="0">
              <a:solidFill>
                <a:schemeClr val="bg1"/>
              </a:solidFill>
              <a:latin typeface="Verdana" panose="020B0604030504040204" pitchFamily="34" charset="0"/>
            </a:endParaRPr>
          </a:p>
          <a:p>
            <a:pPr>
              <a:spcBef>
                <a:spcPct val="50000"/>
              </a:spcBef>
            </a:pPr>
            <a:r>
              <a:rPr lang="en-US" altLang="zh-CN" sz="2400" b="1" dirty="0">
                <a:solidFill>
                  <a:schemeClr val="bg1"/>
                </a:solidFill>
                <a:latin typeface="Verdana" panose="020B0604030504040204" pitchFamily="34" charset="0"/>
              </a:rPr>
              <a:t>-2-&gt;65534</a:t>
            </a:r>
            <a:endParaRPr lang="en-US" altLang="zh-CN" sz="2400" b="1" dirty="0">
              <a:solidFill>
                <a:schemeClr val="bg1"/>
              </a:solidFill>
              <a:latin typeface="Verdana" panose="020B0604030504040204" pitchFamily="34" charset="0"/>
            </a:endParaRPr>
          </a:p>
        </p:txBody>
      </p:sp>
      <mc:AlternateContent xmlns:mc="http://schemas.openxmlformats.org/markup-compatibility/2006" xmlns:p14="http://schemas.microsoft.com/office/powerpoint/2010/main">
        <mc:Choice Requires="p14">
          <p:contentPart r:id="rId1" p14:bwMode="auto">
            <p14:nvContentPartPr>
              <p14:cNvPr id="2" name="墨迹 1"/>
              <p14:cNvContentPartPr/>
              <p14:nvPr/>
            </p14:nvContentPartPr>
            <p14:xfrm>
              <a:off x="5867400" y="3175000"/>
              <a:ext cx="12700" cy="360"/>
            </p14:xfrm>
          </p:contentPart>
        </mc:Choice>
        <mc:Fallback xmlns="">
          <p:pic>
            <p:nvPicPr>
              <p:cNvPr id="2" name="墨迹 1"/>
            </p:nvPicPr>
            <p:blipFill>
              <a:blip r:embed="rId2"/>
            </p:blipFill>
            <p:spPr>
              <a:xfrm>
                <a:off x="5867400" y="3175000"/>
                <a:ext cx="12700" cy="360"/>
              </a:xfrm>
              <a:prstGeom prst="rect"/>
            </p:spPr>
          </p:pic>
        </mc:Fallback>
      </mc:AlternateContent>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9460"/>
                                        </p:tgtEl>
                                        <p:attrNameLst>
                                          <p:attrName>style.visibility</p:attrName>
                                        </p:attrNameLst>
                                      </p:cBhvr>
                                      <p:to>
                                        <p:strVal val="visible"/>
                                      </p:to>
                                    </p:set>
                                    <p:anim calcmode="lin" valueType="num">
                                      <p:cBhvr additive="base">
                                        <p:cTn id="7" dur="500" fill="hold"/>
                                        <p:tgtEl>
                                          <p:spTgt spid="19460"/>
                                        </p:tgtEl>
                                        <p:attrNameLst>
                                          <p:attrName>ppt_x</p:attrName>
                                        </p:attrNameLst>
                                      </p:cBhvr>
                                      <p:tavLst>
                                        <p:tav tm="0">
                                          <p:val>
                                            <p:strVal val="#ppt_x"/>
                                          </p:val>
                                        </p:tav>
                                        <p:tav tm="100000">
                                          <p:val>
                                            <p:strVal val="#ppt_x"/>
                                          </p:val>
                                        </p:tav>
                                      </p:tavLst>
                                    </p:anim>
                                    <p:anim calcmode="lin" valueType="num">
                                      <p:cBhvr additive="base">
                                        <p:cTn id="8" dur="500" fill="hold"/>
                                        <p:tgtEl>
                                          <p:spTgt spid="1946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60" grpId="0" bldLvl="0" animBg="1"/>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5602" name="Rectangle 3"/>
          <p:cNvSpPr>
            <a:spLocks noGrp="1" noRot="1" noChangeArrowheads="1"/>
          </p:cNvSpPr>
          <p:nvPr>
            <p:ph idx="1"/>
          </p:nvPr>
        </p:nvSpPr>
        <p:spPr>
          <a:xfrm>
            <a:off x="1676400" y="457200"/>
            <a:ext cx="9296400" cy="5599113"/>
          </a:xfrm>
        </p:spPr>
        <p:txBody>
          <a:bodyPr vert="horz" wrap="square" lIns="91440" tIns="45720" rIns="91440" bIns="45720" numCol="1" anchor="t" anchorCtr="0" compatLnSpc="1"/>
          <a:lstStyle/>
          <a:p>
            <a:pPr marL="838200" marR="0" lvl="0" indent="-838200" algn="l" defTabSz="762000" rtl="0" eaLnBrk="1" fontAlgn="base" latinLnBrk="0" hangingPunct="1">
              <a:lnSpc>
                <a:spcPct val="100000"/>
              </a:lnSpc>
              <a:spcBef>
                <a:spcPct val="20000"/>
              </a:spcBef>
              <a:spcAft>
                <a:spcPct val="0"/>
              </a:spcAft>
              <a:buClrTx/>
              <a:buSzTx/>
              <a:buFont typeface="Wingdings 2" panose="05020102010507070707" pitchFamily="18" charset="2"/>
              <a:buNone/>
              <a:defRPr/>
            </a:pPr>
            <a:r>
              <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五、赋值语句</a:t>
            </a:r>
            <a:endPar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endParaRPr>
          </a:p>
          <a:p>
            <a:pPr marL="838200" marR="0" lvl="0" indent="-838200" algn="l" defTabSz="762000" rtl="0" eaLnBrk="1" fontAlgn="base" latinLnBrk="0" hangingPunct="1">
              <a:lnSpc>
                <a:spcPct val="100000"/>
              </a:lnSpc>
              <a:spcBef>
                <a:spcPct val="20000"/>
              </a:spcBef>
              <a:spcAft>
                <a:spcPct val="0"/>
              </a:spcAft>
              <a:buClrTx/>
              <a:buSzTx/>
              <a:buFont typeface="Wingdings 2" panose="05020102010507070707" pitchFamily="18" charset="2"/>
              <a:buNone/>
              <a:defRPr/>
            </a:pPr>
            <a:r>
              <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 </a:t>
            </a:r>
            <a:r>
              <a:rPr kumimoji="0" lang="en-US" altLang="zh-CN" sz="2800" b="1" i="0" u="none" strike="noStrike" kern="1200" cap="none" spc="0" normalizeH="0" baseline="0" noProof="0" dirty="0" smtClean="0">
                <a:ln>
                  <a:noFill/>
                </a:ln>
                <a:solidFill>
                  <a:srgbClr val="990099"/>
                </a:solidFill>
                <a:effectLst/>
                <a:uLnTx/>
                <a:uFillTx/>
                <a:latin typeface="楷体_GB2312" pitchFamily="49" charset="-122"/>
                <a:ea typeface="楷体_GB2312" pitchFamily="49" charset="-122"/>
                <a:cs typeface="+mn-cs"/>
              </a:rPr>
              <a:t>   </a:t>
            </a:r>
            <a:r>
              <a:rPr kumimoji="0" lang="zh-CN" altLang="en-US" sz="2800" b="1" i="0" u="none" strike="noStrike" kern="1200" cap="none" spc="0" normalizeH="0" baseline="0" noProof="0" dirty="0" smtClean="0">
                <a:ln>
                  <a:noFill/>
                </a:ln>
                <a:solidFill>
                  <a:srgbClr val="990099"/>
                </a:solidFill>
                <a:effectLst/>
                <a:uLnTx/>
                <a:uFillTx/>
                <a:latin typeface="楷体_GB2312" pitchFamily="49" charset="-122"/>
                <a:ea typeface="楷体_GB2312" pitchFamily="49" charset="-122"/>
                <a:cs typeface="+mn-cs"/>
              </a:rPr>
              <a:t>即</a:t>
            </a:r>
            <a:r>
              <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赋值表达式后加“；”构成。</a:t>
            </a:r>
            <a:endPar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endParaRPr>
          </a:p>
          <a:p>
            <a:pPr marL="838200" marR="0" lvl="0" indent="-838200" algn="l" defTabSz="762000" rtl="0" eaLnBrk="1" fontAlgn="base" latinLnBrk="0" hangingPunct="1">
              <a:lnSpc>
                <a:spcPct val="100000"/>
              </a:lnSpc>
              <a:spcBef>
                <a:spcPct val="20000"/>
              </a:spcBef>
              <a:spcAft>
                <a:spcPct val="0"/>
              </a:spcAft>
              <a:buClrTx/>
              <a:buSzTx/>
              <a:buFont typeface="Wingdings 2" panose="05020102010507070707" pitchFamily="18" charset="2"/>
              <a:buNone/>
              <a:defRPr/>
            </a:pPr>
            <a:r>
              <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    </a:t>
            </a:r>
            <a:r>
              <a:rPr kumimoji="0" lang="zh-CN" altLang="en-US" sz="2800" b="1" i="0" u="none" strike="noStrike" kern="1200" cap="none" spc="0" normalizeH="0" baseline="0" noProof="0" dirty="0" smtClean="0">
                <a:ln>
                  <a:noFill/>
                </a:ln>
                <a:solidFill>
                  <a:srgbClr val="990099"/>
                </a:solidFill>
                <a:effectLst/>
                <a:uLnTx/>
                <a:uFillTx/>
                <a:latin typeface="楷体_GB2312" pitchFamily="49" charset="-122"/>
                <a:ea typeface="楷体_GB2312" pitchFamily="49" charset="-122"/>
                <a:cs typeface="+mn-cs"/>
              </a:rPr>
              <a:t>要</a:t>
            </a:r>
            <a:r>
              <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区分赋值表达式与赋值语句</a:t>
            </a:r>
            <a:endPar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endParaRPr>
          </a:p>
          <a:p>
            <a:pPr marL="838200" marR="0" lvl="0" indent="-838200" algn="l" defTabSz="762000" rtl="0" eaLnBrk="1" fontAlgn="base" latinLnBrk="0" hangingPunct="1">
              <a:lnSpc>
                <a:spcPct val="100000"/>
              </a:lnSpc>
              <a:spcBef>
                <a:spcPct val="20000"/>
              </a:spcBef>
              <a:spcAft>
                <a:spcPct val="0"/>
              </a:spcAft>
              <a:buClrTx/>
              <a:buSzTx/>
              <a:buFont typeface="Wingdings 2" panose="05020102010507070707" pitchFamily="18" charset="2"/>
              <a:buNone/>
              <a:defRPr/>
            </a:pPr>
            <a:r>
              <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    如：</a:t>
            </a:r>
            <a:r>
              <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if((a=b)&gt;0) t=a;</a:t>
            </a:r>
            <a:endPar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endParaRPr>
          </a:p>
          <a:p>
            <a:pPr marL="838200" marR="0" lvl="0" indent="-838200" algn="l" defTabSz="762000" rtl="0" eaLnBrk="1" fontAlgn="base" latinLnBrk="0" hangingPunct="1">
              <a:lnSpc>
                <a:spcPct val="100000"/>
              </a:lnSpc>
              <a:spcBef>
                <a:spcPct val="20000"/>
              </a:spcBef>
              <a:spcAft>
                <a:spcPct val="0"/>
              </a:spcAft>
              <a:buClrTx/>
              <a:buSzTx/>
              <a:buFont typeface="Wingdings 2" panose="05020102010507070707" pitchFamily="18" charset="2"/>
              <a:buNone/>
              <a:defRPr/>
            </a:pPr>
            <a:r>
              <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        </a:t>
            </a:r>
            <a:endPar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endParaRPr>
          </a:p>
          <a:p>
            <a:pPr marL="838200" marR="0" lvl="0" indent="-838200" algn="l" defTabSz="762000" rtl="0" eaLnBrk="1" fontAlgn="base" latinLnBrk="0" hangingPunct="1">
              <a:lnSpc>
                <a:spcPct val="100000"/>
              </a:lnSpc>
              <a:spcBef>
                <a:spcPct val="20000"/>
              </a:spcBef>
              <a:spcAft>
                <a:spcPct val="0"/>
              </a:spcAft>
              <a:buClrTx/>
              <a:buSzTx/>
              <a:buFont typeface="Wingdings 2" panose="05020102010507070707" pitchFamily="18" charset="2"/>
              <a:buNone/>
              <a:defRPr/>
            </a:pPr>
            <a:r>
              <a:rPr kumimoji="0" lang="en-US" altLang="zh-CN"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           </a:t>
            </a:r>
            <a:r>
              <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表达式   语句</a:t>
            </a:r>
            <a:endPar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endParaRPr>
          </a:p>
          <a:p>
            <a:pPr marL="838200" marR="0" lvl="0" indent="-838200" algn="l" defTabSz="762000" rtl="0" eaLnBrk="1" fontAlgn="base" latinLnBrk="0" hangingPunct="1">
              <a:lnSpc>
                <a:spcPct val="100000"/>
              </a:lnSpc>
              <a:spcBef>
                <a:spcPct val="20000"/>
              </a:spcBef>
              <a:spcAft>
                <a:spcPct val="0"/>
              </a:spcAft>
              <a:buClrTx/>
              <a:buSzTx/>
              <a:buFont typeface="Wingdings 2" panose="05020102010507070707" pitchFamily="18" charset="2"/>
              <a:buNone/>
              <a:defRPr/>
            </a:pPr>
            <a:r>
              <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注意：</a:t>
            </a:r>
            <a:endPar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endParaRPr>
          </a:p>
          <a:p>
            <a:pPr marL="838200" marR="0" lvl="0" indent="-838200" algn="l" defTabSz="762000" rtl="0" eaLnBrk="1" fontAlgn="base" latinLnBrk="0" hangingPunct="1">
              <a:lnSpc>
                <a:spcPct val="100000"/>
              </a:lnSpc>
              <a:spcBef>
                <a:spcPct val="20000"/>
              </a:spcBef>
              <a:spcAft>
                <a:spcPct val="0"/>
              </a:spcAft>
              <a:buClrTx/>
              <a:buSzTx/>
              <a:buFont typeface="Wingdings 2" panose="05020102010507070707" pitchFamily="18" charset="2"/>
              <a:buNone/>
              <a:defRPr/>
            </a:pPr>
            <a:r>
              <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赋值表达式可包含在其它表达式之中，而赋值语句不行；</a:t>
            </a:r>
            <a:endPar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endParaRPr>
          </a:p>
          <a:p>
            <a:pPr marL="838200" marR="0" lvl="0" indent="-838200" algn="l" defTabSz="762000" rtl="0" eaLnBrk="1" fontAlgn="base" latinLnBrk="0" hangingPunct="1">
              <a:lnSpc>
                <a:spcPct val="100000"/>
              </a:lnSpc>
              <a:spcBef>
                <a:spcPct val="20000"/>
              </a:spcBef>
              <a:spcAft>
                <a:spcPct val="0"/>
              </a:spcAft>
              <a:buClrTx/>
              <a:buSzTx/>
              <a:buFont typeface="Wingdings 2" panose="05020102010507070707" pitchFamily="18" charset="2"/>
              <a:buNone/>
              <a:defRPr/>
            </a:pPr>
            <a:r>
              <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rPr>
              <a:t>赋值语句只能作为一条单独的语句，或放在复合语句中。</a:t>
            </a:r>
            <a:endParaRPr kumimoji="0" lang="zh-CN" altLang="en-US" sz="2800" b="1" i="0" u="none" strike="noStrike" kern="1200" cap="none" spc="0" normalizeH="0" baseline="0" noProof="0" dirty="0">
              <a:ln>
                <a:noFill/>
              </a:ln>
              <a:solidFill>
                <a:srgbClr val="990099"/>
              </a:solidFill>
              <a:effectLst/>
              <a:uLnTx/>
              <a:uFillTx/>
              <a:latin typeface="楷体_GB2312" pitchFamily="49" charset="-122"/>
              <a:ea typeface="楷体_GB2312" pitchFamily="49" charset="-122"/>
              <a:cs typeface="+mn-cs"/>
            </a:endParaRPr>
          </a:p>
        </p:txBody>
      </p:sp>
      <p:sp>
        <p:nvSpPr>
          <p:cNvPr id="78851" name="Line 4"/>
          <p:cNvSpPr/>
          <p:nvPr/>
        </p:nvSpPr>
        <p:spPr>
          <a:xfrm flipV="1">
            <a:off x="4343400" y="2514600"/>
            <a:ext cx="0" cy="609600"/>
          </a:xfrm>
          <a:prstGeom prst="line">
            <a:avLst/>
          </a:prstGeom>
          <a:ln w="9525" cap="flat" cmpd="sng">
            <a:solidFill>
              <a:srgbClr val="000000"/>
            </a:solidFill>
            <a:prstDash val="solid"/>
            <a:headEnd type="none" w="med" len="med"/>
            <a:tailEnd type="triangle" w="med" len="med"/>
          </a:ln>
        </p:spPr>
      </p:sp>
      <p:sp>
        <p:nvSpPr>
          <p:cNvPr id="78852" name="Line 5"/>
          <p:cNvSpPr/>
          <p:nvPr/>
        </p:nvSpPr>
        <p:spPr>
          <a:xfrm flipV="1">
            <a:off x="5791200" y="2514600"/>
            <a:ext cx="0" cy="533400"/>
          </a:xfrm>
          <a:prstGeom prst="line">
            <a:avLst/>
          </a:prstGeom>
          <a:ln w="9525" cap="flat" cmpd="sng">
            <a:solidFill>
              <a:srgbClr val="000000"/>
            </a:solidFill>
            <a:prstDash val="solid"/>
            <a:headEnd type="none" w="med" len="med"/>
            <a:tailEnd type="triangle" w="med" len="med"/>
          </a:ln>
        </p:spPr>
      </p:sp>
    </p:spTree>
  </p:cSld>
  <p:clrMapOvr>
    <a:masterClrMapping/>
  </p:clrMapOvr>
  <p:transition spd="slow"/>
</p:sld>
</file>

<file path=ppt/slides/slide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p:sp>
        <p:nvSpPr>
          <p:cNvPr id="79874" name="Rectangle 2"/>
          <p:cNvSpPr>
            <a:spLocks noGrp="1"/>
          </p:cNvSpPr>
          <p:nvPr>
            <p:ph idx="1"/>
          </p:nvPr>
        </p:nvSpPr>
        <p:spPr>
          <a:xfrm>
            <a:off x="2057400" y="990600"/>
            <a:ext cx="8229600" cy="5522913"/>
          </a:xfrm>
        </p:spPr>
        <p:txBody>
          <a:bodyPr vert="horz" wrap="square" lIns="91440" tIns="45720" rIns="91440" bIns="45720" anchor="t" anchorCtr="0"/>
          <a:p>
            <a:pPr eaLnBrk="1" hangingPunct="1">
              <a:buNone/>
            </a:pPr>
            <a:r>
              <a:rPr lang="en-US" altLang="zh-CN" sz="2800" b="1" dirty="0">
                <a:solidFill>
                  <a:srgbClr val="000000"/>
                </a:solidFill>
                <a:latin typeface="Times New Roman" panose="02020603050405020304" pitchFamily="18" charset="0"/>
              </a:rPr>
              <a:t>#include &lt;stdio.h&gt;</a:t>
            </a:r>
            <a:endParaRPr lang="en-US" altLang="zh-CN" sz="2800" b="1" dirty="0">
              <a:solidFill>
                <a:srgbClr val="000000"/>
              </a:solidFill>
              <a:latin typeface="Times New Roman" panose="02020603050405020304" pitchFamily="18" charset="0"/>
            </a:endParaRPr>
          </a:p>
          <a:p>
            <a:pPr eaLnBrk="1" hangingPunct="1">
              <a:buNone/>
            </a:pPr>
            <a:r>
              <a:rPr lang="en-US" altLang="zh-CN" sz="2800" b="1" dirty="0">
                <a:solidFill>
                  <a:srgbClr val="000000"/>
                </a:solidFill>
                <a:latin typeface="Times New Roman" panose="02020603050405020304" pitchFamily="18" charset="0"/>
              </a:rPr>
              <a:t>void main()</a:t>
            </a:r>
            <a:endParaRPr lang="en-US" altLang="zh-CN" sz="2800" b="1" dirty="0">
              <a:solidFill>
                <a:srgbClr val="000000"/>
              </a:solidFill>
              <a:latin typeface="Times New Roman" panose="02020603050405020304" pitchFamily="18" charset="0"/>
            </a:endParaRPr>
          </a:p>
          <a:p>
            <a:pPr eaLnBrk="1" hangingPunct="1">
              <a:buNone/>
            </a:pPr>
            <a:r>
              <a:rPr lang="en-US" altLang="zh-CN" sz="2800" b="1" dirty="0">
                <a:solidFill>
                  <a:srgbClr val="000000"/>
                </a:solidFill>
                <a:latin typeface="Times New Roman" panose="02020603050405020304" pitchFamily="18" charset="0"/>
              </a:rPr>
              <a:t>{  char  c1=‘C’, c2=‘h’, c3=‘i’, c4=‘n’, c5=‘a’;</a:t>
            </a:r>
            <a:endParaRPr lang="en-US" altLang="zh-CN" sz="2800" b="1" dirty="0">
              <a:solidFill>
                <a:srgbClr val="000000"/>
              </a:solidFill>
              <a:latin typeface="Times New Roman" panose="02020603050405020304" pitchFamily="18" charset="0"/>
            </a:endParaRPr>
          </a:p>
          <a:p>
            <a:pPr eaLnBrk="1" hangingPunct="1">
              <a:buNone/>
            </a:pPr>
            <a:r>
              <a:rPr lang="en-US" altLang="zh-CN" sz="2800" b="1" dirty="0">
                <a:solidFill>
                  <a:srgbClr val="000000"/>
                </a:solidFill>
                <a:latin typeface="Times New Roman" panose="02020603050405020304" pitchFamily="18" charset="0"/>
              </a:rPr>
              <a:t>   c1=c1+4;</a:t>
            </a:r>
            <a:endParaRPr lang="en-US" altLang="zh-CN" sz="2800" b="1" dirty="0">
              <a:solidFill>
                <a:srgbClr val="000000"/>
              </a:solidFill>
              <a:latin typeface="Times New Roman" panose="02020603050405020304" pitchFamily="18" charset="0"/>
            </a:endParaRPr>
          </a:p>
          <a:p>
            <a:pPr eaLnBrk="1" hangingPunct="1">
              <a:buNone/>
            </a:pPr>
            <a:r>
              <a:rPr lang="en-US" altLang="zh-CN" sz="2800" b="1" dirty="0">
                <a:solidFill>
                  <a:srgbClr val="000000"/>
                </a:solidFill>
                <a:latin typeface="Times New Roman" panose="02020603050405020304" pitchFamily="18" charset="0"/>
              </a:rPr>
              <a:t>   c2=c2+4;</a:t>
            </a:r>
            <a:endParaRPr lang="en-US" altLang="zh-CN" sz="2800" b="1" dirty="0">
              <a:solidFill>
                <a:srgbClr val="000000"/>
              </a:solidFill>
              <a:latin typeface="Times New Roman" panose="02020603050405020304" pitchFamily="18" charset="0"/>
            </a:endParaRPr>
          </a:p>
          <a:p>
            <a:pPr eaLnBrk="1" hangingPunct="1">
              <a:buNone/>
            </a:pPr>
            <a:r>
              <a:rPr lang="en-US" altLang="zh-CN" sz="2800" b="1" dirty="0">
                <a:solidFill>
                  <a:srgbClr val="000000"/>
                </a:solidFill>
                <a:latin typeface="Times New Roman" panose="02020603050405020304" pitchFamily="18" charset="0"/>
              </a:rPr>
              <a:t>   c3=c3+4;</a:t>
            </a:r>
            <a:endParaRPr lang="en-US" altLang="zh-CN" sz="2800" b="1" dirty="0">
              <a:solidFill>
                <a:srgbClr val="000000"/>
              </a:solidFill>
              <a:latin typeface="Times New Roman" panose="02020603050405020304" pitchFamily="18" charset="0"/>
            </a:endParaRPr>
          </a:p>
          <a:p>
            <a:pPr eaLnBrk="1" hangingPunct="1">
              <a:buNone/>
            </a:pPr>
            <a:r>
              <a:rPr lang="en-US" altLang="zh-CN" sz="2800" b="1" dirty="0">
                <a:solidFill>
                  <a:srgbClr val="000000"/>
                </a:solidFill>
                <a:latin typeface="Times New Roman" panose="02020603050405020304" pitchFamily="18" charset="0"/>
              </a:rPr>
              <a:t>   c4=c4+4;</a:t>
            </a:r>
            <a:endParaRPr lang="en-US" altLang="zh-CN" sz="2800" b="1" dirty="0">
              <a:solidFill>
                <a:srgbClr val="000000"/>
              </a:solidFill>
              <a:latin typeface="Times New Roman" panose="02020603050405020304" pitchFamily="18" charset="0"/>
            </a:endParaRPr>
          </a:p>
          <a:p>
            <a:pPr eaLnBrk="1" hangingPunct="1">
              <a:buNone/>
            </a:pPr>
            <a:r>
              <a:rPr lang="en-US" altLang="zh-CN" sz="2800" b="1" dirty="0">
                <a:solidFill>
                  <a:srgbClr val="000000"/>
                </a:solidFill>
                <a:latin typeface="Times New Roman" panose="02020603050405020304" pitchFamily="18" charset="0"/>
              </a:rPr>
              <a:t>   c5=c5+4; </a:t>
            </a:r>
            <a:endParaRPr lang="en-US" altLang="zh-CN" sz="2800" b="1" dirty="0">
              <a:solidFill>
                <a:srgbClr val="000000"/>
              </a:solidFill>
              <a:latin typeface="Times New Roman" panose="02020603050405020304" pitchFamily="18" charset="0"/>
            </a:endParaRPr>
          </a:p>
          <a:p>
            <a:pPr eaLnBrk="1" hangingPunct="1">
              <a:buNone/>
            </a:pPr>
            <a:r>
              <a:rPr lang="en-US" altLang="zh-CN" sz="2800" b="1" dirty="0">
                <a:solidFill>
                  <a:srgbClr val="000000"/>
                </a:solidFill>
                <a:latin typeface="Times New Roman" panose="02020603050405020304" pitchFamily="18" charset="0"/>
              </a:rPr>
              <a:t>   printf(“%c,%c,%c,%c,%c\n”,c1,c2,c3,c4,c5);</a:t>
            </a:r>
            <a:endParaRPr lang="en-US" altLang="zh-CN" sz="2800" b="1" dirty="0">
              <a:solidFill>
                <a:srgbClr val="000000"/>
              </a:solidFill>
              <a:latin typeface="Times New Roman" panose="02020603050405020304" pitchFamily="18" charset="0"/>
            </a:endParaRPr>
          </a:p>
          <a:p>
            <a:pPr eaLnBrk="1" hangingPunct="1">
              <a:buNone/>
            </a:pPr>
            <a:r>
              <a:rPr lang="en-US" altLang="zh-CN" sz="2800" b="1" dirty="0">
                <a:solidFill>
                  <a:srgbClr val="000000"/>
                </a:solidFill>
                <a:latin typeface="Times New Roman" panose="02020603050405020304" pitchFamily="18" charset="0"/>
              </a:rPr>
              <a:t>}</a:t>
            </a:r>
            <a:endParaRPr lang="en-US" altLang="zh-CN" sz="2800" b="1" dirty="0">
              <a:solidFill>
                <a:srgbClr val="000000"/>
              </a:solidFill>
              <a:latin typeface="Times New Roman" panose="02020603050405020304" pitchFamily="18" charset="0"/>
            </a:endParaRPr>
          </a:p>
        </p:txBody>
      </p:sp>
      <p:sp>
        <p:nvSpPr>
          <p:cNvPr id="79875" name="Text Box 3"/>
          <p:cNvSpPr txBox="1"/>
          <p:nvPr/>
        </p:nvSpPr>
        <p:spPr>
          <a:xfrm>
            <a:off x="1981200" y="304800"/>
            <a:ext cx="2057400" cy="583565"/>
          </a:xfrm>
          <a:prstGeom prst="rect">
            <a:avLst/>
          </a:prstGeom>
          <a:noFill/>
          <a:ln w="9525">
            <a:noFill/>
          </a:ln>
        </p:spPr>
        <p:txBody>
          <a:bodyPr>
            <a:spAutoFit/>
          </a:bodyPr>
          <a:p>
            <a:pPr>
              <a:spcBef>
                <a:spcPct val="50000"/>
              </a:spcBef>
            </a:pPr>
            <a:r>
              <a:rPr lang="zh-CN" altLang="en-US" sz="3200" b="1" dirty="0">
                <a:latin typeface="Verdana" panose="020B0604030504040204" pitchFamily="34" charset="0"/>
              </a:rPr>
              <a:t>习题</a:t>
            </a:r>
            <a:r>
              <a:rPr lang="en-US" altLang="zh-CN" sz="3200" b="1" dirty="0">
                <a:latin typeface="Verdana" panose="020B0604030504040204" pitchFamily="34" charset="0"/>
              </a:rPr>
              <a:t>2-6</a:t>
            </a:r>
            <a:endParaRPr lang="en-US" altLang="zh-CN" sz="3200" b="1" dirty="0">
              <a:latin typeface="Verdana" panose="020B0604030504040204" pitchFamily="34" charset="0"/>
            </a:endParaRPr>
          </a:p>
        </p:txBody>
      </p:sp>
    </p:spTree>
  </p:cSld>
  <p:clrMapOvr>
    <a:masterClrMapping/>
  </p:clrMapOvr>
  <p:transition/>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0898" name="Rectangle 2"/>
          <p:cNvSpPr txBox="1"/>
          <p:nvPr/>
        </p:nvSpPr>
        <p:spPr>
          <a:xfrm>
            <a:off x="2057400" y="990600"/>
            <a:ext cx="8229600" cy="5522913"/>
          </a:xfrm>
          <a:prstGeom prst="rect">
            <a:avLst/>
          </a:prstGeom>
          <a:noFill/>
          <a:ln w="9525">
            <a:noFill/>
          </a:ln>
        </p:spPr>
        <p:txBody>
          <a:bodyPr/>
          <a:p>
            <a:pPr marL="342900" indent="-342900">
              <a:lnSpc>
                <a:spcPct val="150000"/>
              </a:lnSpc>
              <a:spcBef>
                <a:spcPct val="20000"/>
              </a:spcBef>
            </a:pPr>
            <a:r>
              <a:rPr lang="en-US" altLang="zh-CN" sz="2800" b="1" dirty="0">
                <a:solidFill>
                  <a:srgbClr val="000000"/>
                </a:solidFill>
                <a:latin typeface="Times New Roman" panose="02020603050405020304" pitchFamily="18" charset="0"/>
              </a:rPr>
              <a:t>1</a:t>
            </a:r>
            <a:r>
              <a:rPr lang="zh-CN" altLang="en-US" sz="2800" b="1" dirty="0">
                <a:solidFill>
                  <a:srgbClr val="000000"/>
                </a:solidFill>
                <a:latin typeface="Times New Roman" panose="02020603050405020304" pitchFamily="18" charset="0"/>
              </a:rPr>
              <a:t>、设圆半径</a:t>
            </a:r>
            <a:r>
              <a:rPr lang="en-US" altLang="zh-CN" sz="2800" b="1" dirty="0">
                <a:solidFill>
                  <a:srgbClr val="000000"/>
                </a:solidFill>
                <a:latin typeface="Times New Roman" panose="02020603050405020304" pitchFamily="18" charset="0"/>
              </a:rPr>
              <a:t>r=1.5</a:t>
            </a:r>
            <a:r>
              <a:rPr lang="zh-CN" altLang="en-US" sz="2800" b="1" dirty="0">
                <a:solidFill>
                  <a:srgbClr val="000000"/>
                </a:solidFill>
                <a:latin typeface="Times New Roman" panose="02020603050405020304" pitchFamily="18" charset="0"/>
              </a:rPr>
              <a:t>，圆柱高</a:t>
            </a:r>
            <a:r>
              <a:rPr lang="en-US" altLang="zh-CN" sz="2800" b="1" dirty="0">
                <a:solidFill>
                  <a:srgbClr val="000000"/>
                </a:solidFill>
                <a:latin typeface="Times New Roman" panose="02020603050405020304" pitchFamily="18" charset="0"/>
              </a:rPr>
              <a:t>h=3</a:t>
            </a:r>
            <a:r>
              <a:rPr lang="zh-CN" altLang="en-US" sz="2800" b="1" dirty="0">
                <a:solidFill>
                  <a:srgbClr val="000000"/>
                </a:solidFill>
                <a:latin typeface="Times New Roman" panose="02020603050405020304" pitchFamily="18" charset="0"/>
              </a:rPr>
              <a:t>，编程求圆周长、圆面积、圆球表面积、圆球体积、圆柱体积。</a:t>
            </a:r>
            <a:endParaRPr lang="en-US" altLang="zh-CN" sz="2800" b="1" dirty="0">
              <a:solidFill>
                <a:srgbClr val="000000"/>
              </a:solidFill>
              <a:latin typeface="Times New Roman" panose="02020603050405020304" pitchFamily="18" charset="0"/>
            </a:endParaRPr>
          </a:p>
          <a:p>
            <a:pPr marL="342900" indent="-342900">
              <a:lnSpc>
                <a:spcPct val="150000"/>
              </a:lnSpc>
              <a:spcBef>
                <a:spcPct val="20000"/>
              </a:spcBef>
            </a:pPr>
            <a:r>
              <a:rPr lang="en-US" altLang="zh-CN" sz="2800" b="1" dirty="0">
                <a:solidFill>
                  <a:srgbClr val="000000"/>
                </a:solidFill>
                <a:latin typeface="Times New Roman" panose="02020603050405020304" pitchFamily="18" charset="0"/>
              </a:rPr>
              <a:t>2</a:t>
            </a:r>
            <a:r>
              <a:rPr lang="zh-CN" altLang="en-US" sz="2800" b="1" dirty="0">
                <a:solidFill>
                  <a:srgbClr val="000000"/>
                </a:solidFill>
                <a:latin typeface="Times New Roman" panose="02020603050405020304" pitchFamily="18" charset="0"/>
              </a:rPr>
              <a:t>、通过键盘输入两个整数及两个浮点数，分别求出两整数及两浮点数的和。</a:t>
            </a:r>
            <a:endParaRPr lang="en-US" altLang="zh-CN" sz="2800" b="1" dirty="0">
              <a:solidFill>
                <a:srgbClr val="000000"/>
              </a:solidFill>
              <a:latin typeface="Times New Roman" panose="02020603050405020304" pitchFamily="18" charset="0"/>
            </a:endParaRPr>
          </a:p>
        </p:txBody>
      </p:sp>
    </p:spTree>
  </p:cSld>
  <p:clrMapOvr>
    <a:masterClrMapping/>
  </p:clrMapOvr>
  <p:transition spd="slow">
    <p:push dir="u"/>
  </p:transition>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1922" name="Rectangle 3"/>
          <p:cNvSpPr txBox="1">
            <a:spLocks noRot="1"/>
          </p:cNvSpPr>
          <p:nvPr/>
        </p:nvSpPr>
        <p:spPr>
          <a:xfrm>
            <a:off x="1736725" y="457200"/>
            <a:ext cx="8915400" cy="5715000"/>
          </a:xfrm>
          <a:prstGeom prst="rect">
            <a:avLst/>
          </a:prstGeom>
          <a:noFill/>
          <a:ln w="9525">
            <a:noFill/>
          </a:ln>
        </p:spPr>
        <p:txBody>
          <a:bodyPr/>
          <a:p>
            <a:pPr marL="342900" indent="-342900" eaLnBrk="0" hangingPunct="0">
              <a:lnSpc>
                <a:spcPct val="120000"/>
              </a:lnSpc>
              <a:buFont typeface="Wingdings 2" panose="05020102010507070707" pitchFamily="18" charset="2"/>
            </a:pPr>
            <a:r>
              <a:rPr lang="en-US" altLang="zh-CN" sz="2600" b="1" dirty="0">
                <a:solidFill>
                  <a:srgbClr val="000000"/>
                </a:solidFill>
                <a:latin typeface="楷体_GB2312" pitchFamily="49" charset="-122"/>
                <a:ea typeface="楷体_GB2312" pitchFamily="49" charset="-122"/>
              </a:rPr>
              <a:t>#define PI  3.14</a:t>
            </a:r>
            <a:endParaRPr lang="en-US" altLang="zh-CN" sz="2600" b="1" dirty="0">
              <a:solidFill>
                <a:srgbClr val="000000"/>
              </a:solidFill>
              <a:latin typeface="楷体_GB2312" pitchFamily="49" charset="-122"/>
              <a:ea typeface="楷体_GB2312" pitchFamily="49" charset="-122"/>
            </a:endParaRPr>
          </a:p>
          <a:p>
            <a:pPr marL="342900" indent="-342900" eaLnBrk="0" hangingPunct="0">
              <a:lnSpc>
                <a:spcPct val="120000"/>
              </a:lnSpc>
              <a:buFont typeface="Wingdings 2" panose="05020102010507070707" pitchFamily="18" charset="2"/>
            </a:pPr>
            <a:r>
              <a:rPr lang="en-US" altLang="zh-CN" sz="2600" b="1" dirty="0">
                <a:solidFill>
                  <a:srgbClr val="000000"/>
                </a:solidFill>
                <a:latin typeface="楷体_GB2312" pitchFamily="49" charset="-122"/>
                <a:ea typeface="楷体_GB2312" pitchFamily="49" charset="-122"/>
              </a:rPr>
              <a:t>#include &lt;stdio.h&gt;</a:t>
            </a:r>
            <a:endParaRPr lang="en-US" altLang="zh-CN" sz="2600" b="1" dirty="0">
              <a:solidFill>
                <a:srgbClr val="000000"/>
              </a:solidFill>
              <a:latin typeface="楷体_GB2312" pitchFamily="49" charset="-122"/>
              <a:ea typeface="楷体_GB2312" pitchFamily="49" charset="-122"/>
            </a:endParaRPr>
          </a:p>
          <a:p>
            <a:pPr marL="342900" indent="-342900" eaLnBrk="0" hangingPunct="0">
              <a:lnSpc>
                <a:spcPct val="120000"/>
              </a:lnSpc>
              <a:buFont typeface="Wingdings 2" panose="05020102010507070707" pitchFamily="18" charset="2"/>
            </a:pPr>
            <a:r>
              <a:rPr lang="en-US" altLang="zh-CN" sz="2600" b="1" dirty="0">
                <a:solidFill>
                  <a:srgbClr val="000000"/>
                </a:solidFill>
                <a:latin typeface="楷体_GB2312" pitchFamily="49" charset="-122"/>
                <a:ea typeface="楷体_GB2312" pitchFamily="49" charset="-122"/>
              </a:rPr>
              <a:t>void main()</a:t>
            </a:r>
            <a:endParaRPr lang="en-US" altLang="zh-CN" sz="2600" b="1" dirty="0">
              <a:solidFill>
                <a:srgbClr val="000000"/>
              </a:solidFill>
              <a:latin typeface="楷体_GB2312" pitchFamily="49" charset="-122"/>
              <a:ea typeface="楷体_GB2312" pitchFamily="49" charset="-122"/>
            </a:endParaRPr>
          </a:p>
          <a:p>
            <a:pPr marL="342900" indent="-342900" eaLnBrk="0" hangingPunct="0">
              <a:lnSpc>
                <a:spcPct val="120000"/>
              </a:lnSpc>
              <a:buFont typeface="Wingdings 2" panose="05020102010507070707" pitchFamily="18" charset="2"/>
            </a:pPr>
            <a:r>
              <a:rPr lang="en-US" altLang="zh-CN" sz="2600" b="1" dirty="0">
                <a:solidFill>
                  <a:srgbClr val="000000"/>
                </a:solidFill>
                <a:latin typeface="楷体_GB2312" pitchFamily="49" charset="-122"/>
                <a:ea typeface="楷体_GB2312" pitchFamily="49" charset="-122"/>
              </a:rPr>
              <a:t>{ int h=3;</a:t>
            </a:r>
            <a:endParaRPr lang="en-US" altLang="zh-CN" sz="2600" b="1" dirty="0">
              <a:solidFill>
                <a:srgbClr val="000000"/>
              </a:solidFill>
              <a:latin typeface="楷体_GB2312" pitchFamily="49" charset="-122"/>
              <a:ea typeface="楷体_GB2312" pitchFamily="49" charset="-122"/>
            </a:endParaRPr>
          </a:p>
          <a:p>
            <a:pPr marL="342900" indent="-342900" eaLnBrk="0" hangingPunct="0">
              <a:lnSpc>
                <a:spcPct val="120000"/>
              </a:lnSpc>
              <a:buFont typeface="Wingdings 2" panose="05020102010507070707" pitchFamily="18" charset="2"/>
            </a:pPr>
            <a:r>
              <a:rPr lang="en-US" altLang="zh-CN" sz="2600" b="1" dirty="0">
                <a:solidFill>
                  <a:srgbClr val="000000"/>
                </a:solidFill>
                <a:latin typeface="楷体_GB2312" pitchFamily="49" charset="-122"/>
                <a:ea typeface="楷体_GB2312" pitchFamily="49" charset="-122"/>
              </a:rPr>
              <a:t>	float r=1.5,l,s,s1,v1,v2;</a:t>
            </a:r>
            <a:endParaRPr lang="en-US" altLang="zh-CN" sz="2600" b="1" dirty="0">
              <a:solidFill>
                <a:srgbClr val="000000"/>
              </a:solidFill>
              <a:latin typeface="楷体_GB2312" pitchFamily="49" charset="-122"/>
              <a:ea typeface="楷体_GB2312" pitchFamily="49" charset="-122"/>
            </a:endParaRPr>
          </a:p>
          <a:p>
            <a:pPr marL="342900" indent="-342900" eaLnBrk="0" hangingPunct="0">
              <a:lnSpc>
                <a:spcPct val="120000"/>
              </a:lnSpc>
              <a:buFont typeface="Wingdings 2" panose="05020102010507070707" pitchFamily="18" charset="2"/>
            </a:pPr>
            <a:r>
              <a:rPr lang="en-US" altLang="zh-CN" sz="2600" b="1" dirty="0">
                <a:solidFill>
                  <a:srgbClr val="000000"/>
                </a:solidFill>
                <a:latin typeface="楷体_GB2312" pitchFamily="49" charset="-122"/>
                <a:ea typeface="楷体_GB2312" pitchFamily="49" charset="-122"/>
              </a:rPr>
              <a:t>	l=2*PI*r;	s=PI*r*r;</a:t>
            </a:r>
            <a:endParaRPr lang="en-US" altLang="zh-CN" sz="2600" b="1" dirty="0">
              <a:solidFill>
                <a:srgbClr val="000000"/>
              </a:solidFill>
              <a:latin typeface="楷体_GB2312" pitchFamily="49" charset="-122"/>
              <a:ea typeface="楷体_GB2312" pitchFamily="49" charset="-122"/>
            </a:endParaRPr>
          </a:p>
          <a:p>
            <a:pPr marL="342900" indent="-342900" eaLnBrk="0" hangingPunct="0">
              <a:lnSpc>
                <a:spcPct val="120000"/>
              </a:lnSpc>
              <a:buFont typeface="Wingdings 2" panose="05020102010507070707" pitchFamily="18" charset="2"/>
            </a:pPr>
            <a:r>
              <a:rPr lang="en-US" altLang="zh-CN" sz="2600" b="1" dirty="0">
                <a:solidFill>
                  <a:srgbClr val="000000"/>
                </a:solidFill>
                <a:latin typeface="楷体_GB2312" pitchFamily="49" charset="-122"/>
                <a:ea typeface="楷体_GB2312" pitchFamily="49" charset="-122"/>
              </a:rPr>
              <a:t>	s1=4*PI*r*r;	v1=4*PI*r*r*r/3;</a:t>
            </a:r>
            <a:endParaRPr lang="en-US" altLang="zh-CN" sz="2600" b="1" dirty="0">
              <a:solidFill>
                <a:srgbClr val="000000"/>
              </a:solidFill>
              <a:latin typeface="楷体_GB2312" pitchFamily="49" charset="-122"/>
              <a:ea typeface="楷体_GB2312" pitchFamily="49" charset="-122"/>
            </a:endParaRPr>
          </a:p>
          <a:p>
            <a:pPr marL="342900" indent="-342900" eaLnBrk="0" hangingPunct="0">
              <a:lnSpc>
                <a:spcPct val="120000"/>
              </a:lnSpc>
              <a:buFont typeface="Wingdings 2" panose="05020102010507070707" pitchFamily="18" charset="2"/>
            </a:pPr>
            <a:r>
              <a:rPr lang="en-US" altLang="zh-CN" sz="2600" b="1" dirty="0">
                <a:solidFill>
                  <a:srgbClr val="000000"/>
                </a:solidFill>
                <a:latin typeface="楷体_GB2312" pitchFamily="49" charset="-122"/>
                <a:ea typeface="楷体_GB2312" pitchFamily="49" charset="-122"/>
              </a:rPr>
              <a:t>	v2=s*h;</a:t>
            </a:r>
            <a:endParaRPr lang="en-US" altLang="zh-CN" sz="2600" b="1" dirty="0">
              <a:solidFill>
                <a:srgbClr val="000000"/>
              </a:solidFill>
              <a:latin typeface="楷体_GB2312" pitchFamily="49" charset="-122"/>
              <a:ea typeface="楷体_GB2312" pitchFamily="49" charset="-122"/>
            </a:endParaRPr>
          </a:p>
          <a:p>
            <a:pPr marL="342900" indent="-342900" eaLnBrk="0" hangingPunct="0">
              <a:lnSpc>
                <a:spcPct val="120000"/>
              </a:lnSpc>
              <a:buFont typeface="Wingdings 2" panose="05020102010507070707" pitchFamily="18" charset="2"/>
            </a:pPr>
            <a:r>
              <a:rPr lang="en-US" altLang="zh-CN" sz="2600" b="1" dirty="0">
                <a:solidFill>
                  <a:srgbClr val="000000"/>
                </a:solidFill>
                <a:latin typeface="楷体_GB2312" pitchFamily="49" charset="-122"/>
                <a:ea typeface="楷体_GB2312" pitchFamily="49" charset="-122"/>
              </a:rPr>
              <a:t>	printf("</a:t>
            </a:r>
            <a:r>
              <a:rPr lang="zh-CN" altLang="en-US" sz="2600" b="1" dirty="0">
                <a:solidFill>
                  <a:srgbClr val="000000"/>
                </a:solidFill>
                <a:latin typeface="楷体_GB2312" pitchFamily="49" charset="-122"/>
                <a:ea typeface="楷体_GB2312" pitchFamily="49" charset="-122"/>
              </a:rPr>
              <a:t>圆周长</a:t>
            </a:r>
            <a:r>
              <a:rPr lang="en-US" altLang="zh-CN" sz="2600" b="1" dirty="0">
                <a:solidFill>
                  <a:srgbClr val="000000"/>
                </a:solidFill>
                <a:latin typeface="楷体_GB2312" pitchFamily="49" charset="-122"/>
                <a:ea typeface="楷体_GB2312" pitchFamily="49" charset="-122"/>
              </a:rPr>
              <a:t>=%f\n</a:t>
            </a:r>
            <a:r>
              <a:rPr lang="zh-CN" altLang="en-US" sz="2600" b="1" dirty="0">
                <a:solidFill>
                  <a:srgbClr val="000000"/>
                </a:solidFill>
                <a:latin typeface="楷体_GB2312" pitchFamily="49" charset="-122"/>
                <a:ea typeface="楷体_GB2312" pitchFamily="49" charset="-122"/>
              </a:rPr>
              <a:t>圆面积</a:t>
            </a:r>
            <a:r>
              <a:rPr lang="en-US" altLang="zh-CN" sz="2600" b="1" dirty="0">
                <a:solidFill>
                  <a:srgbClr val="000000"/>
                </a:solidFill>
                <a:latin typeface="楷体_GB2312" pitchFamily="49" charset="-122"/>
                <a:ea typeface="楷体_GB2312" pitchFamily="49" charset="-122"/>
              </a:rPr>
              <a:t>=%f\n</a:t>
            </a:r>
            <a:r>
              <a:rPr lang="zh-CN" altLang="en-US" sz="2600" b="1" dirty="0">
                <a:solidFill>
                  <a:srgbClr val="000000"/>
                </a:solidFill>
                <a:latin typeface="楷体_GB2312" pitchFamily="49" charset="-122"/>
                <a:ea typeface="楷体_GB2312" pitchFamily="49" charset="-122"/>
              </a:rPr>
              <a:t>圆球表面积 </a:t>
            </a:r>
            <a:r>
              <a:rPr lang="en-US" altLang="zh-CN" sz="2600" b="1" dirty="0">
                <a:solidFill>
                  <a:srgbClr val="000000"/>
                </a:solidFill>
                <a:latin typeface="楷体_GB2312" pitchFamily="49" charset="-122"/>
                <a:ea typeface="楷体_GB2312" pitchFamily="49" charset="-122"/>
              </a:rPr>
              <a:t>=%f\n</a:t>
            </a:r>
            <a:r>
              <a:rPr lang="zh-CN" altLang="en-US" sz="2600" b="1" dirty="0">
                <a:solidFill>
                  <a:srgbClr val="000000"/>
                </a:solidFill>
                <a:latin typeface="楷体_GB2312" pitchFamily="49" charset="-122"/>
                <a:ea typeface="楷体_GB2312" pitchFamily="49" charset="-122"/>
              </a:rPr>
              <a:t>圆球体积</a:t>
            </a:r>
            <a:r>
              <a:rPr lang="en-US" altLang="zh-CN" sz="2600" b="1" dirty="0">
                <a:solidFill>
                  <a:srgbClr val="000000"/>
                </a:solidFill>
                <a:latin typeface="楷体_GB2312" pitchFamily="49" charset="-122"/>
                <a:ea typeface="楷体_GB2312" pitchFamily="49" charset="-122"/>
              </a:rPr>
              <a:t>=f\n</a:t>
            </a:r>
            <a:r>
              <a:rPr lang="zh-CN" altLang="en-US" sz="2600" b="1" dirty="0">
                <a:solidFill>
                  <a:srgbClr val="000000"/>
                </a:solidFill>
                <a:latin typeface="楷体_GB2312" pitchFamily="49" charset="-122"/>
                <a:ea typeface="楷体_GB2312" pitchFamily="49" charset="-122"/>
              </a:rPr>
              <a:t>圆柱体体积</a:t>
            </a:r>
            <a:r>
              <a:rPr lang="en-US" altLang="zh-CN" sz="2600" b="1" dirty="0">
                <a:solidFill>
                  <a:srgbClr val="000000"/>
                </a:solidFill>
                <a:latin typeface="楷体_GB2312" pitchFamily="49" charset="-122"/>
                <a:ea typeface="楷体_GB2312" pitchFamily="49" charset="-122"/>
              </a:rPr>
              <a:t>=%f\n",l,s,s1,v1,v2);  </a:t>
            </a:r>
            <a:endParaRPr lang="en-US" altLang="zh-CN" sz="2600" b="1" dirty="0">
              <a:solidFill>
                <a:srgbClr val="000000"/>
              </a:solidFill>
              <a:latin typeface="楷体_GB2312" pitchFamily="49" charset="-122"/>
              <a:ea typeface="楷体_GB2312" pitchFamily="49" charset="-122"/>
            </a:endParaRPr>
          </a:p>
          <a:p>
            <a:pPr marL="342900" indent="-342900" eaLnBrk="0" hangingPunct="0">
              <a:lnSpc>
                <a:spcPct val="120000"/>
              </a:lnSpc>
              <a:buFont typeface="Wingdings 2" panose="05020102010507070707" pitchFamily="18" charset="2"/>
            </a:pPr>
            <a:r>
              <a:rPr lang="en-US" altLang="zh-CN" sz="2600" b="1" dirty="0">
                <a:solidFill>
                  <a:srgbClr val="000000"/>
                </a:solidFill>
                <a:latin typeface="楷体_GB2312" pitchFamily="49" charset="-122"/>
                <a:ea typeface="楷体_GB2312" pitchFamily="49" charset="-122"/>
              </a:rPr>
              <a:t> }</a:t>
            </a:r>
            <a:endParaRPr lang="en-US" altLang="zh-CN" sz="2600" b="1" dirty="0">
              <a:solidFill>
                <a:srgbClr val="000000"/>
              </a:solidFill>
              <a:latin typeface="楷体_GB2312" pitchFamily="49" charset="-122"/>
              <a:ea typeface="楷体_GB2312" pitchFamily="49" charset="-122"/>
            </a:endParaRPr>
          </a:p>
        </p:txBody>
      </p:sp>
    </p:spTree>
  </p:cSld>
  <p:clrMapOvr>
    <a:masterClrMapping/>
  </p:clrMapOvr>
  <p:transition/>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2946" name="Rectangle 3"/>
          <p:cNvSpPr txBox="1">
            <a:spLocks noRot="1"/>
          </p:cNvSpPr>
          <p:nvPr/>
        </p:nvSpPr>
        <p:spPr>
          <a:xfrm>
            <a:off x="1752600" y="441325"/>
            <a:ext cx="9144000" cy="5715000"/>
          </a:xfrm>
          <a:prstGeom prst="rect">
            <a:avLst/>
          </a:prstGeom>
          <a:noFill/>
          <a:ln w="9525">
            <a:noFill/>
          </a:ln>
        </p:spPr>
        <p:txBody>
          <a:bodyPr/>
          <a:p>
            <a:pPr marL="342900" indent="-342900" eaLnBrk="0" hangingPunct="0">
              <a:lnSpc>
                <a:spcPct val="120000"/>
              </a:lnSpc>
              <a:buFont typeface="Wingdings 2" panose="05020102010507070707" pitchFamily="18" charset="2"/>
            </a:pPr>
            <a:r>
              <a:rPr lang="en-US" altLang="zh-CN" sz="2600" b="1" dirty="0">
                <a:solidFill>
                  <a:srgbClr val="000000"/>
                </a:solidFill>
                <a:latin typeface="楷体_GB2312" pitchFamily="49" charset="-122"/>
                <a:ea typeface="楷体_GB2312" pitchFamily="49" charset="-122"/>
              </a:rPr>
              <a:t>#include &lt;stdio.h&gt;</a:t>
            </a:r>
            <a:endParaRPr lang="en-US" altLang="zh-CN" sz="2600" b="1" dirty="0">
              <a:solidFill>
                <a:srgbClr val="000000"/>
              </a:solidFill>
              <a:latin typeface="楷体_GB2312" pitchFamily="49" charset="-122"/>
              <a:ea typeface="楷体_GB2312" pitchFamily="49" charset="-122"/>
            </a:endParaRPr>
          </a:p>
          <a:p>
            <a:pPr marL="342900" indent="-342900" eaLnBrk="0" hangingPunct="0">
              <a:lnSpc>
                <a:spcPct val="120000"/>
              </a:lnSpc>
              <a:buFont typeface="Wingdings 2" panose="05020102010507070707" pitchFamily="18" charset="2"/>
            </a:pPr>
            <a:r>
              <a:rPr lang="en-US" altLang="zh-CN" sz="2600" b="1" dirty="0">
                <a:solidFill>
                  <a:srgbClr val="000000"/>
                </a:solidFill>
                <a:latin typeface="楷体_GB2312" pitchFamily="49" charset="-122"/>
                <a:ea typeface="楷体_GB2312" pitchFamily="49" charset="-122"/>
              </a:rPr>
              <a:t>void main()</a:t>
            </a:r>
            <a:endParaRPr lang="en-US" altLang="zh-CN" sz="2600" b="1" dirty="0">
              <a:solidFill>
                <a:srgbClr val="000000"/>
              </a:solidFill>
              <a:latin typeface="楷体_GB2312" pitchFamily="49" charset="-122"/>
              <a:ea typeface="楷体_GB2312" pitchFamily="49" charset="-122"/>
            </a:endParaRPr>
          </a:p>
          <a:p>
            <a:pPr marL="342900" indent="-342900" eaLnBrk="0" hangingPunct="0">
              <a:lnSpc>
                <a:spcPct val="120000"/>
              </a:lnSpc>
              <a:buFont typeface="Wingdings 2" panose="05020102010507070707" pitchFamily="18" charset="2"/>
            </a:pPr>
            <a:r>
              <a:rPr lang="en-US" altLang="zh-CN" sz="2600" b="1" dirty="0">
                <a:solidFill>
                  <a:srgbClr val="000000"/>
                </a:solidFill>
                <a:latin typeface="楷体_GB2312" pitchFamily="49" charset="-122"/>
                <a:ea typeface="楷体_GB2312" pitchFamily="49" charset="-122"/>
              </a:rPr>
              <a:t>{ int a,b,sum1;</a:t>
            </a:r>
            <a:endParaRPr lang="en-US" altLang="zh-CN" sz="2600" b="1" dirty="0">
              <a:solidFill>
                <a:srgbClr val="000000"/>
              </a:solidFill>
              <a:latin typeface="楷体_GB2312" pitchFamily="49" charset="-122"/>
              <a:ea typeface="楷体_GB2312" pitchFamily="49" charset="-122"/>
            </a:endParaRPr>
          </a:p>
          <a:p>
            <a:pPr marL="342900" indent="-342900" eaLnBrk="0" hangingPunct="0">
              <a:lnSpc>
                <a:spcPct val="120000"/>
              </a:lnSpc>
              <a:buFont typeface="Wingdings 2" panose="05020102010507070707" pitchFamily="18" charset="2"/>
            </a:pPr>
            <a:r>
              <a:rPr lang="en-US" altLang="zh-CN" sz="2600" b="1" dirty="0">
                <a:solidFill>
                  <a:srgbClr val="000000"/>
                </a:solidFill>
                <a:latin typeface="楷体_GB2312" pitchFamily="49" charset="-122"/>
                <a:ea typeface="楷体_GB2312" pitchFamily="49" charset="-122"/>
              </a:rPr>
              <a:t>  float x,y,sum2;</a:t>
            </a:r>
            <a:endParaRPr lang="en-US" altLang="zh-CN" sz="2600" b="1" dirty="0">
              <a:solidFill>
                <a:srgbClr val="000000"/>
              </a:solidFill>
              <a:latin typeface="楷体_GB2312" pitchFamily="49" charset="-122"/>
              <a:ea typeface="楷体_GB2312" pitchFamily="49" charset="-122"/>
            </a:endParaRPr>
          </a:p>
          <a:p>
            <a:pPr marL="342900" indent="-342900" eaLnBrk="0" hangingPunct="0">
              <a:lnSpc>
                <a:spcPct val="120000"/>
              </a:lnSpc>
              <a:buFont typeface="Wingdings 2" panose="05020102010507070707" pitchFamily="18" charset="2"/>
            </a:pPr>
            <a:r>
              <a:rPr lang="en-US" altLang="zh-CN" sz="2600" b="1" dirty="0">
                <a:solidFill>
                  <a:srgbClr val="000000"/>
                </a:solidFill>
                <a:latin typeface="楷体_GB2312" pitchFamily="49" charset="-122"/>
                <a:ea typeface="楷体_GB2312" pitchFamily="49" charset="-122"/>
              </a:rPr>
              <a:t>  a=2; b=3;</a:t>
            </a:r>
            <a:endParaRPr lang="en-US" altLang="zh-CN" sz="2600" b="1" dirty="0">
              <a:solidFill>
                <a:srgbClr val="000000"/>
              </a:solidFill>
              <a:latin typeface="楷体_GB2312" pitchFamily="49" charset="-122"/>
              <a:ea typeface="楷体_GB2312" pitchFamily="49" charset="-122"/>
            </a:endParaRPr>
          </a:p>
          <a:p>
            <a:pPr marL="342900" indent="-342900" eaLnBrk="0" hangingPunct="0">
              <a:lnSpc>
                <a:spcPct val="120000"/>
              </a:lnSpc>
              <a:buFont typeface="Wingdings 2" panose="05020102010507070707" pitchFamily="18" charset="2"/>
            </a:pPr>
            <a:r>
              <a:rPr lang="en-US" altLang="zh-CN" sz="2600" b="1" dirty="0">
                <a:solidFill>
                  <a:srgbClr val="000000"/>
                </a:solidFill>
                <a:latin typeface="楷体_GB2312" pitchFamily="49" charset="-122"/>
                <a:ea typeface="楷体_GB2312" pitchFamily="49" charset="-122"/>
              </a:rPr>
              <a:t>  x=1.25; y=3.45;</a:t>
            </a:r>
            <a:endParaRPr lang="en-US" altLang="zh-CN" sz="2600" b="1" dirty="0">
              <a:solidFill>
                <a:srgbClr val="000000"/>
              </a:solidFill>
              <a:latin typeface="楷体_GB2312" pitchFamily="49" charset="-122"/>
              <a:ea typeface="楷体_GB2312" pitchFamily="49" charset="-122"/>
            </a:endParaRPr>
          </a:p>
          <a:p>
            <a:pPr marL="342900" indent="-342900" eaLnBrk="0" hangingPunct="0">
              <a:lnSpc>
                <a:spcPct val="120000"/>
              </a:lnSpc>
              <a:buFont typeface="Wingdings 2" panose="05020102010507070707" pitchFamily="18" charset="2"/>
            </a:pPr>
            <a:r>
              <a:rPr lang="en-US" altLang="zh-CN" sz="2600" b="1" dirty="0">
                <a:solidFill>
                  <a:srgbClr val="000000"/>
                </a:solidFill>
                <a:latin typeface="楷体_GB2312" pitchFamily="49" charset="-122"/>
                <a:ea typeface="楷体_GB2312" pitchFamily="49" charset="-122"/>
              </a:rPr>
              <a:t>	sum1=a+b;</a:t>
            </a:r>
            <a:endParaRPr lang="en-US" altLang="zh-CN" sz="2600" b="1" dirty="0">
              <a:solidFill>
                <a:srgbClr val="000000"/>
              </a:solidFill>
              <a:latin typeface="楷体_GB2312" pitchFamily="49" charset="-122"/>
              <a:ea typeface="楷体_GB2312" pitchFamily="49" charset="-122"/>
            </a:endParaRPr>
          </a:p>
          <a:p>
            <a:pPr marL="342900" indent="-342900" eaLnBrk="0" hangingPunct="0">
              <a:lnSpc>
                <a:spcPct val="120000"/>
              </a:lnSpc>
              <a:buFont typeface="Wingdings 2" panose="05020102010507070707" pitchFamily="18" charset="2"/>
            </a:pPr>
            <a:r>
              <a:rPr lang="en-US" altLang="zh-CN" sz="2600" b="1" dirty="0">
                <a:solidFill>
                  <a:srgbClr val="000000"/>
                </a:solidFill>
                <a:latin typeface="楷体_GB2312" pitchFamily="49" charset="-122"/>
                <a:ea typeface="楷体_GB2312" pitchFamily="49" charset="-122"/>
              </a:rPr>
              <a:t>  sum2=x+y;</a:t>
            </a:r>
            <a:endParaRPr lang="en-US" altLang="zh-CN" sz="2600" b="1" dirty="0">
              <a:solidFill>
                <a:srgbClr val="000000"/>
              </a:solidFill>
              <a:latin typeface="楷体_GB2312" pitchFamily="49" charset="-122"/>
              <a:ea typeface="楷体_GB2312" pitchFamily="49" charset="-122"/>
            </a:endParaRPr>
          </a:p>
          <a:p>
            <a:pPr marL="342900" indent="-342900" eaLnBrk="0" hangingPunct="0">
              <a:lnSpc>
                <a:spcPct val="120000"/>
              </a:lnSpc>
              <a:buFont typeface="Wingdings 2" panose="05020102010507070707" pitchFamily="18" charset="2"/>
            </a:pPr>
            <a:r>
              <a:rPr lang="en-US" altLang="zh-CN" sz="2600" b="1" dirty="0">
                <a:solidFill>
                  <a:srgbClr val="000000"/>
                </a:solidFill>
                <a:latin typeface="楷体_GB2312" pitchFamily="49" charset="-122"/>
                <a:ea typeface="楷体_GB2312" pitchFamily="49" charset="-122"/>
              </a:rPr>
              <a:t>	printf(“</a:t>
            </a:r>
            <a:r>
              <a:rPr lang="zh-CN" altLang="en-US" sz="2600" b="1" dirty="0">
                <a:solidFill>
                  <a:srgbClr val="000000"/>
                </a:solidFill>
                <a:latin typeface="楷体_GB2312" pitchFamily="49" charset="-122"/>
                <a:ea typeface="楷体_GB2312" pitchFamily="49" charset="-122"/>
              </a:rPr>
              <a:t>整数之和为</a:t>
            </a:r>
            <a:r>
              <a:rPr lang="en-US" altLang="zh-CN" sz="2600" b="1" dirty="0">
                <a:solidFill>
                  <a:srgbClr val="000000"/>
                </a:solidFill>
                <a:latin typeface="楷体_GB2312" pitchFamily="49" charset="-122"/>
                <a:ea typeface="楷体_GB2312" pitchFamily="49" charset="-122"/>
              </a:rPr>
              <a:t>%d,</a:t>
            </a:r>
            <a:r>
              <a:rPr lang="zh-CN" altLang="en-US" sz="2600" b="1" dirty="0">
                <a:solidFill>
                  <a:srgbClr val="000000"/>
                </a:solidFill>
                <a:latin typeface="楷体_GB2312" pitchFamily="49" charset="-122"/>
                <a:ea typeface="楷体_GB2312" pitchFamily="49" charset="-122"/>
              </a:rPr>
              <a:t>浮点数的和为</a:t>
            </a:r>
            <a:r>
              <a:rPr lang="en-US" altLang="zh-CN" sz="2600" b="1" dirty="0">
                <a:solidFill>
                  <a:srgbClr val="000000"/>
                </a:solidFill>
                <a:latin typeface="楷体_GB2312" pitchFamily="49" charset="-122"/>
                <a:ea typeface="楷体_GB2312" pitchFamily="49" charset="-122"/>
              </a:rPr>
              <a:t>%f”,sum1,sum2);  </a:t>
            </a:r>
            <a:endParaRPr lang="en-US" altLang="zh-CN" sz="2600" b="1" dirty="0">
              <a:solidFill>
                <a:srgbClr val="000000"/>
              </a:solidFill>
              <a:latin typeface="楷体_GB2312" pitchFamily="49" charset="-122"/>
              <a:ea typeface="楷体_GB2312" pitchFamily="49" charset="-122"/>
            </a:endParaRPr>
          </a:p>
          <a:p>
            <a:pPr marL="342900" indent="-342900" eaLnBrk="0" hangingPunct="0">
              <a:lnSpc>
                <a:spcPct val="120000"/>
              </a:lnSpc>
              <a:buFont typeface="Wingdings 2" panose="05020102010507070707" pitchFamily="18" charset="2"/>
            </a:pPr>
            <a:r>
              <a:rPr lang="en-US" altLang="zh-CN" sz="2600" b="1" dirty="0">
                <a:solidFill>
                  <a:srgbClr val="000000"/>
                </a:solidFill>
                <a:latin typeface="楷体_GB2312" pitchFamily="49" charset="-122"/>
                <a:ea typeface="楷体_GB2312" pitchFamily="49" charset="-122"/>
              </a:rPr>
              <a:t> }</a:t>
            </a:r>
            <a:endParaRPr lang="en-US" altLang="zh-CN" sz="2600" b="1" dirty="0">
              <a:solidFill>
                <a:srgbClr val="000000"/>
              </a:solidFill>
              <a:latin typeface="楷体_GB2312" pitchFamily="49" charset="-122"/>
              <a:ea typeface="楷体_GB2312" pitchFamily="49" charset="-122"/>
            </a:endParaRPr>
          </a:p>
        </p:txBody>
      </p:sp>
    </p:spTree>
  </p:cSld>
  <p:clrMapOvr>
    <a:masterClrMapping/>
  </p:clrMapOvr>
  <p:transition/>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p:cNvPicPr>
            <a:picLocks noChangeAspect="1"/>
          </p:cNvPicPr>
          <p:nvPr/>
        </p:nvPicPr>
        <p:blipFill rotWithShape="1">
          <a:blip r:embed="rId1">
            <a:extLst>
              <a:ext uri="{28A0092B-C50C-407E-A947-70E740481C1C}">
                <a14:useLocalDpi xmlns:a14="http://schemas.microsoft.com/office/drawing/2010/main" val="0"/>
              </a:ext>
            </a:extLst>
          </a:blip>
          <a:srcRect t="20151" r="14622" b="7813"/>
          <a:stretch>
            <a:fillRect/>
          </a:stretch>
        </p:blipFill>
        <p:spPr>
          <a:xfrm>
            <a:off x="0" y="0"/>
            <a:ext cx="12192000" cy="6857999"/>
          </a:xfrm>
          <a:custGeom>
            <a:avLst/>
            <a:gdLst>
              <a:gd name="connsiteX0" fmla="*/ 0 w 12192000"/>
              <a:gd name="connsiteY0" fmla="*/ 0 h 6857999"/>
              <a:gd name="connsiteX1" fmla="*/ 12192000 w 12192000"/>
              <a:gd name="connsiteY1" fmla="*/ 0 h 6857999"/>
              <a:gd name="connsiteX2" fmla="*/ 12192000 w 12192000"/>
              <a:gd name="connsiteY2" fmla="*/ 6857999 h 6857999"/>
              <a:gd name="connsiteX3" fmla="*/ 0 w 12192000"/>
              <a:gd name="connsiteY3" fmla="*/ 6857999 h 6857999"/>
            </a:gdLst>
            <a:ahLst/>
            <a:cxnLst>
              <a:cxn ang="0">
                <a:pos x="connsiteX0" y="connsiteY0"/>
              </a:cxn>
              <a:cxn ang="0">
                <a:pos x="connsiteX1" y="connsiteY1"/>
              </a:cxn>
              <a:cxn ang="0">
                <a:pos x="connsiteX2" y="connsiteY2"/>
              </a:cxn>
              <a:cxn ang="0">
                <a:pos x="connsiteX3" y="connsiteY3"/>
              </a:cxn>
            </a:cxnLst>
            <a:rect l="l" t="t" r="r" b="b"/>
            <a:pathLst>
              <a:path w="12192000" h="6857999">
                <a:moveTo>
                  <a:pt x="0" y="0"/>
                </a:moveTo>
                <a:lnTo>
                  <a:pt x="12192000" y="0"/>
                </a:lnTo>
                <a:lnTo>
                  <a:pt x="12192000" y="6857999"/>
                </a:lnTo>
                <a:lnTo>
                  <a:pt x="0" y="6857999"/>
                </a:lnTo>
                <a:close/>
              </a:path>
            </a:pathLst>
          </a:custGeom>
        </p:spPr>
      </p:pic>
      <p:pic>
        <p:nvPicPr>
          <p:cNvPr id="7" name="图片 6"/>
          <p:cNvPicPr>
            <a:picLocks noChangeAspect="1"/>
          </p:cNvPicPr>
          <p:nvPr/>
        </p:nvPicPr>
        <p:blipFill rotWithShape="1">
          <a:blip r:embed="rId2" cstate="screen">
            <a:extLst>
              <a:ext uri="{BEBA8EAE-BF5A-486C-A8C5-ECC9F3942E4B}">
                <a14:imgProps xmlns:a14="http://schemas.microsoft.com/office/drawing/2010/main">
                  <a14:imgLayer r:embed="rId3">
                    <a14:imgEffect>
                      <a14:brightnessContrast bright="7000" contrast="-76000"/>
                    </a14:imgEffect>
                  </a14:imgLayer>
                </a14:imgProps>
              </a:ext>
            </a:extLst>
          </a:blip>
          <a:srcRect l="22596"/>
          <a:stretch>
            <a:fillRect/>
          </a:stretch>
        </p:blipFill>
        <p:spPr>
          <a:xfrm rot="16200000" flipH="1" flipV="1">
            <a:off x="4900282" y="84843"/>
            <a:ext cx="2391428" cy="12192001"/>
          </a:xfrm>
          <a:prstGeom prst="rect">
            <a:avLst/>
          </a:prstGeom>
        </p:spPr>
      </p:pic>
      <p:grpSp>
        <p:nvGrpSpPr>
          <p:cNvPr id="9" name="组合 8"/>
          <p:cNvGrpSpPr/>
          <p:nvPr/>
        </p:nvGrpSpPr>
        <p:grpSpPr>
          <a:xfrm>
            <a:off x="517438" y="2450848"/>
            <a:ext cx="7712161" cy="1473585"/>
            <a:chOff x="544734" y="2669213"/>
            <a:chExt cx="7712161" cy="1473585"/>
          </a:xfrm>
        </p:grpSpPr>
        <p:sp>
          <p:nvSpPr>
            <p:cNvPr id="2" name="文本框 1"/>
            <p:cNvSpPr txBox="1"/>
            <p:nvPr/>
          </p:nvSpPr>
          <p:spPr>
            <a:xfrm>
              <a:off x="544734" y="2669213"/>
              <a:ext cx="7712161" cy="1323439"/>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lang="zh-CN" altLang="en-US" sz="8000" dirty="0">
                  <a:solidFill>
                    <a:srgbClr val="395C92"/>
                  </a:solidFill>
                  <a:latin typeface="汉仪尚巍手书简" panose="00020600040101010101" pitchFamily="18" charset="-122"/>
                  <a:ea typeface="汉仪尚巍手书简" panose="00020600040101010101" pitchFamily="18" charset="-122"/>
                </a:rPr>
                <a:t>感谢大家的观看</a:t>
              </a:r>
              <a:endParaRPr kumimoji="0" lang="zh-CN" altLang="en-US" sz="8000" b="0" i="0" u="none" strike="noStrike" kern="1200" cap="none" spc="0" normalizeH="0" baseline="0" noProof="0" dirty="0">
                <a:ln>
                  <a:noFill/>
                </a:ln>
                <a:solidFill>
                  <a:srgbClr val="395C92"/>
                </a:solidFill>
                <a:effectLst/>
                <a:uLnTx/>
                <a:uFillTx/>
                <a:latin typeface="汉仪尚巍手书简" panose="00020600040101010101" pitchFamily="18" charset="-122"/>
                <a:ea typeface="汉仪尚巍手书简" panose="00020600040101010101" pitchFamily="18" charset="-122"/>
                <a:cs typeface="+mn-cs"/>
              </a:endParaRPr>
            </a:p>
          </p:txBody>
        </p:sp>
        <p:sp>
          <p:nvSpPr>
            <p:cNvPr id="4" name="佳佳PPT"/>
            <p:cNvSpPr txBox="1"/>
            <p:nvPr/>
          </p:nvSpPr>
          <p:spPr>
            <a:xfrm>
              <a:off x="641445" y="3835021"/>
              <a:ext cx="7438030" cy="307777"/>
            </a:xfrm>
            <a:prstGeom prst="rect">
              <a:avLst/>
            </a:prstGeom>
            <a:noFill/>
          </p:spPr>
          <p:txBody>
            <a:bodyPr vert="horz"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1200" cap="none" spc="0" normalizeH="0" baseline="0" noProof="0" dirty="0">
                  <a:ln>
                    <a:noFill/>
                  </a:ln>
                  <a:solidFill>
                    <a:srgbClr val="496D9F"/>
                  </a:solidFill>
                  <a:effectLst/>
                  <a:uLnTx/>
                  <a:uFillTx/>
                  <a:latin typeface="思源宋体 CN Heavy" panose="02020900000000000000" charset="-122"/>
                  <a:ea typeface="思源宋体 CN Heavy" panose="02020900000000000000" charset="-122"/>
                  <a:cs typeface="Arial" panose="020B0604020202020204" pitchFamily="34" charset="0"/>
                </a:rPr>
                <a:t>Yesterday has passed, tomorrow is a mystery, facing the present, do your best!</a:t>
              </a:r>
              <a:endParaRPr kumimoji="0" lang="en-US" altLang="zh-CN" sz="1400" b="0" i="0" u="none" strike="noStrike" kern="1200" cap="none" spc="0" normalizeH="0" baseline="0" noProof="0" dirty="0">
                <a:ln>
                  <a:noFill/>
                </a:ln>
                <a:solidFill>
                  <a:srgbClr val="496D9F"/>
                </a:solidFill>
                <a:effectLst/>
                <a:uLnTx/>
                <a:uFillTx/>
                <a:latin typeface="思源宋体 CN Heavy" panose="02020900000000000000" charset="-122"/>
                <a:ea typeface="思源宋体 CN Heavy" panose="02020900000000000000" charset="-122"/>
                <a:cs typeface="Arial" panose="020B0604020202020204" pitchFamily="34" charset="0"/>
              </a:endParaRPr>
            </a:p>
          </p:txBody>
        </p:sp>
      </p:grpSp>
      <p:sp>
        <p:nvSpPr>
          <p:cNvPr id="10" name="佳佳PPT"/>
          <p:cNvSpPr txBox="1"/>
          <p:nvPr/>
        </p:nvSpPr>
        <p:spPr>
          <a:xfrm>
            <a:off x="1138085" y="4410155"/>
            <a:ext cx="2288437" cy="4603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0" i="0" u="none" strike="noStrike" kern="0" cap="none" spc="0" normalizeH="0" baseline="0" noProof="0" dirty="0">
                <a:ln>
                  <a:noFill/>
                </a:ln>
                <a:solidFill>
                  <a:srgbClr val="496D9F"/>
                </a:solidFill>
                <a:effectLst/>
                <a:uLnTx/>
                <a:uFillTx/>
                <a:latin typeface="思源宋体 CN Heavy" panose="02020900000000000000" charset="-122"/>
                <a:ea typeface="思源宋体 CN Heavy" panose="02020900000000000000" charset="-122"/>
                <a:cs typeface="+mn-cs"/>
              </a:rPr>
              <a:t>讲解人</a:t>
            </a:r>
            <a:r>
              <a:rPr kumimoji="0" lang="en-US" altLang="zh-CN" sz="2400" b="0" i="0" u="none" strike="noStrike" kern="0" cap="none" spc="0" normalizeH="0" baseline="0" noProof="0" dirty="0">
                <a:ln>
                  <a:noFill/>
                </a:ln>
                <a:solidFill>
                  <a:srgbClr val="496D9F"/>
                </a:solidFill>
                <a:effectLst/>
                <a:uLnTx/>
                <a:uFillTx/>
                <a:latin typeface="思源宋体 CN Heavy" panose="02020900000000000000" charset="-122"/>
                <a:ea typeface="思源宋体 CN Heavy" panose="02020900000000000000" charset="-122"/>
                <a:cs typeface="+mn-cs"/>
              </a:rPr>
              <a:t>:</a:t>
            </a:r>
            <a:r>
              <a:rPr kumimoji="0" lang="zh-CN" altLang="en-US" sz="2400" b="0" i="0" u="none" strike="noStrike" kern="0" cap="none" spc="0" normalizeH="0" baseline="0" noProof="0" dirty="0">
                <a:ln>
                  <a:noFill/>
                </a:ln>
                <a:solidFill>
                  <a:srgbClr val="496D9F"/>
                </a:solidFill>
                <a:effectLst/>
                <a:uLnTx/>
                <a:uFillTx/>
                <a:latin typeface="思源宋体 CN Heavy" panose="02020900000000000000" charset="-122"/>
                <a:ea typeface="思源宋体 CN Heavy" panose="02020900000000000000" charset="-122"/>
                <a:cs typeface="+mn-cs"/>
              </a:rPr>
              <a:t>王萌</a:t>
            </a:r>
            <a:endParaRPr kumimoji="0" lang="zh-CN" altLang="en-US" sz="2400" b="0" i="0" u="none" strike="noStrike" kern="0" cap="none" spc="0" normalizeH="0" baseline="0" noProof="0" dirty="0">
              <a:ln>
                <a:noFill/>
              </a:ln>
              <a:solidFill>
                <a:srgbClr val="496D9F"/>
              </a:solidFill>
              <a:effectLst/>
              <a:uLnTx/>
              <a:uFillTx/>
              <a:latin typeface="思源宋体 CN Heavy" panose="02020900000000000000" charset="-122"/>
              <a:ea typeface="思源宋体 CN Heavy" panose="02020900000000000000" charset="-122"/>
              <a:cs typeface="+mn-cs"/>
            </a:endParaRPr>
          </a:p>
        </p:txBody>
      </p:sp>
      <p:sp>
        <p:nvSpPr>
          <p:cNvPr id="11" name="图形 5"/>
          <p:cNvSpPr/>
          <p:nvPr/>
        </p:nvSpPr>
        <p:spPr>
          <a:xfrm>
            <a:off x="705958" y="4424925"/>
            <a:ext cx="432127" cy="432127"/>
          </a:xfrm>
          <a:custGeom>
            <a:avLst/>
            <a:gdLst>
              <a:gd name="connsiteX0" fmla="*/ 83448 w 350097"/>
              <a:gd name="connsiteY0" fmla="*/ 304268 h 350097"/>
              <a:gd name="connsiteX1" fmla="*/ 175049 w 350097"/>
              <a:gd name="connsiteY1" fmla="*/ 333426 h 350097"/>
              <a:gd name="connsiteX2" fmla="*/ 266649 w 350097"/>
              <a:gd name="connsiteY2" fmla="*/ 304268 h 350097"/>
              <a:gd name="connsiteX3" fmla="*/ 175049 w 350097"/>
              <a:gd name="connsiteY3" fmla="*/ 216727 h 350097"/>
              <a:gd name="connsiteX4" fmla="*/ 83448 w 350097"/>
              <a:gd name="connsiteY4" fmla="*/ 304268 h 350097"/>
              <a:gd name="connsiteX5" fmla="*/ 67961 w 350097"/>
              <a:gd name="connsiteY5" fmla="*/ 291739 h 350097"/>
              <a:gd name="connsiteX6" fmla="*/ 136296 w 350097"/>
              <a:gd name="connsiteY6" fmla="*/ 207191 h 350097"/>
              <a:gd name="connsiteX7" fmla="*/ 91692 w 350097"/>
              <a:gd name="connsiteY7" fmla="*/ 133370 h 350097"/>
              <a:gd name="connsiteX8" fmla="*/ 175049 w 350097"/>
              <a:gd name="connsiteY8" fmla="*/ 50014 h 350097"/>
              <a:gd name="connsiteX9" fmla="*/ 258405 w 350097"/>
              <a:gd name="connsiteY9" fmla="*/ 133370 h 350097"/>
              <a:gd name="connsiteX10" fmla="*/ 213801 w 350097"/>
              <a:gd name="connsiteY10" fmla="*/ 207191 h 350097"/>
              <a:gd name="connsiteX11" fmla="*/ 282137 w 350097"/>
              <a:gd name="connsiteY11" fmla="*/ 291739 h 350097"/>
              <a:gd name="connsiteX12" fmla="*/ 333426 w 350097"/>
              <a:gd name="connsiteY12" fmla="*/ 175049 h 350097"/>
              <a:gd name="connsiteX13" fmla="*/ 175049 w 350097"/>
              <a:gd name="connsiteY13" fmla="*/ 16671 h 350097"/>
              <a:gd name="connsiteX14" fmla="*/ 16671 w 350097"/>
              <a:gd name="connsiteY14" fmla="*/ 175049 h 350097"/>
              <a:gd name="connsiteX15" fmla="*/ 67961 w 350097"/>
              <a:gd name="connsiteY15" fmla="*/ 291739 h 350097"/>
              <a:gd name="connsiteX16" fmla="*/ 175049 w 350097"/>
              <a:gd name="connsiteY16" fmla="*/ 350097 h 350097"/>
              <a:gd name="connsiteX17" fmla="*/ 0 w 350097"/>
              <a:gd name="connsiteY17" fmla="*/ 175049 h 350097"/>
              <a:gd name="connsiteX18" fmla="*/ 175049 w 350097"/>
              <a:gd name="connsiteY18" fmla="*/ 0 h 350097"/>
              <a:gd name="connsiteX19" fmla="*/ 350097 w 350097"/>
              <a:gd name="connsiteY19" fmla="*/ 175049 h 350097"/>
              <a:gd name="connsiteX20" fmla="*/ 175049 w 350097"/>
              <a:gd name="connsiteY20" fmla="*/ 350097 h 350097"/>
              <a:gd name="connsiteX21" fmla="*/ 175049 w 350097"/>
              <a:gd name="connsiteY21" fmla="*/ 200056 h 350097"/>
              <a:gd name="connsiteX22" fmla="*/ 241739 w 350097"/>
              <a:gd name="connsiteY22" fmla="*/ 133375 h 350097"/>
              <a:gd name="connsiteX23" fmla="*/ 175059 w 350097"/>
              <a:gd name="connsiteY23" fmla="*/ 66685 h 350097"/>
              <a:gd name="connsiteX24" fmla="*/ 175049 w 350097"/>
              <a:gd name="connsiteY24" fmla="*/ 66685 h 350097"/>
              <a:gd name="connsiteX25" fmla="*/ 108369 w 350097"/>
              <a:gd name="connsiteY25" fmla="*/ 133375 h 350097"/>
              <a:gd name="connsiteX26" fmla="*/ 175049 w 350097"/>
              <a:gd name="connsiteY26" fmla="*/ 200056 h 350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50097" h="350097">
                <a:moveTo>
                  <a:pt x="83448" y="304268"/>
                </a:moveTo>
                <a:cubicBezTo>
                  <a:pt x="110202" y="323286"/>
                  <a:pt x="142224" y="333479"/>
                  <a:pt x="175049" y="333426"/>
                </a:cubicBezTo>
                <a:cubicBezTo>
                  <a:pt x="209183" y="333426"/>
                  <a:pt x="240792" y="322631"/>
                  <a:pt x="266649" y="304268"/>
                </a:cubicBezTo>
                <a:cubicBezTo>
                  <a:pt x="264482" y="255554"/>
                  <a:pt x="224304" y="216727"/>
                  <a:pt x="175049" y="216727"/>
                </a:cubicBezTo>
                <a:cubicBezTo>
                  <a:pt x="125802" y="216727"/>
                  <a:pt x="85624" y="255554"/>
                  <a:pt x="83448" y="304268"/>
                </a:cubicBezTo>
                <a:close/>
                <a:moveTo>
                  <a:pt x="67961" y="291739"/>
                </a:moveTo>
                <a:cubicBezTo>
                  <a:pt x="73962" y="252895"/>
                  <a:pt x="100586" y="220870"/>
                  <a:pt x="136296" y="207191"/>
                </a:cubicBezTo>
                <a:cubicBezTo>
                  <a:pt x="108862" y="192788"/>
                  <a:pt x="91683" y="164355"/>
                  <a:pt x="91692" y="133370"/>
                </a:cubicBezTo>
                <a:cubicBezTo>
                  <a:pt x="91692" y="87333"/>
                  <a:pt x="129011" y="50014"/>
                  <a:pt x="175049" y="50014"/>
                </a:cubicBezTo>
                <a:cubicBezTo>
                  <a:pt x="221086" y="50014"/>
                  <a:pt x="258405" y="87333"/>
                  <a:pt x="258405" y="133370"/>
                </a:cubicBezTo>
                <a:cubicBezTo>
                  <a:pt x="258414" y="164355"/>
                  <a:pt x="241235" y="192788"/>
                  <a:pt x="213801" y="207191"/>
                </a:cubicBezTo>
                <a:cubicBezTo>
                  <a:pt x="249511" y="220861"/>
                  <a:pt x="276135" y="252895"/>
                  <a:pt x="282137" y="291739"/>
                </a:cubicBezTo>
                <a:cubicBezTo>
                  <a:pt x="314865" y="261773"/>
                  <a:pt x="333479" y="219423"/>
                  <a:pt x="333426" y="175049"/>
                </a:cubicBezTo>
                <a:cubicBezTo>
                  <a:pt x="333426" y="87583"/>
                  <a:pt x="262515" y="16671"/>
                  <a:pt x="175049" y="16671"/>
                </a:cubicBezTo>
                <a:cubicBezTo>
                  <a:pt x="87583" y="16671"/>
                  <a:pt x="16671" y="87583"/>
                  <a:pt x="16671" y="175049"/>
                </a:cubicBezTo>
                <a:cubicBezTo>
                  <a:pt x="16618" y="219423"/>
                  <a:pt x="35233" y="261773"/>
                  <a:pt x="67961" y="291739"/>
                </a:cubicBezTo>
                <a:close/>
                <a:moveTo>
                  <a:pt x="175049" y="350097"/>
                </a:moveTo>
                <a:cubicBezTo>
                  <a:pt x="78372" y="350097"/>
                  <a:pt x="0" y="271725"/>
                  <a:pt x="0" y="175049"/>
                </a:cubicBezTo>
                <a:cubicBezTo>
                  <a:pt x="0" y="78372"/>
                  <a:pt x="78372" y="0"/>
                  <a:pt x="175049" y="0"/>
                </a:cubicBezTo>
                <a:cubicBezTo>
                  <a:pt x="271725" y="0"/>
                  <a:pt x="350097" y="78372"/>
                  <a:pt x="350097" y="175049"/>
                </a:cubicBezTo>
                <a:cubicBezTo>
                  <a:pt x="350097" y="271725"/>
                  <a:pt x="271725" y="350097"/>
                  <a:pt x="175049" y="350097"/>
                </a:cubicBezTo>
                <a:close/>
                <a:moveTo>
                  <a:pt x="175049" y="200056"/>
                </a:moveTo>
                <a:cubicBezTo>
                  <a:pt x="211878" y="200058"/>
                  <a:pt x="241736" y="170205"/>
                  <a:pt x="241739" y="133375"/>
                </a:cubicBezTo>
                <a:cubicBezTo>
                  <a:pt x="241742" y="96546"/>
                  <a:pt x="211888" y="66688"/>
                  <a:pt x="175059" y="66685"/>
                </a:cubicBezTo>
                <a:cubicBezTo>
                  <a:pt x="175055" y="66685"/>
                  <a:pt x="175052" y="66685"/>
                  <a:pt x="175049" y="66685"/>
                </a:cubicBezTo>
                <a:cubicBezTo>
                  <a:pt x="138219" y="66688"/>
                  <a:pt x="108366" y="96546"/>
                  <a:pt x="108369" y="133375"/>
                </a:cubicBezTo>
                <a:cubicBezTo>
                  <a:pt x="108371" y="170201"/>
                  <a:pt x="138223" y="200053"/>
                  <a:pt x="175049" y="200056"/>
                </a:cubicBezTo>
                <a:close/>
              </a:path>
            </a:pathLst>
          </a:custGeom>
          <a:solidFill>
            <a:srgbClr val="395C92"/>
          </a:solidFill>
          <a:ln w="39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E48312"/>
              </a:solidFill>
              <a:effectLst/>
              <a:uLnTx/>
              <a:uFillTx/>
              <a:latin typeface="思源宋体 CN Heavy" panose="02020900000000000000" charset="-122"/>
              <a:ea typeface="思源宋体 CN Heavy" panose="02020900000000000000" charset="-122"/>
              <a:cs typeface="+mn-cs"/>
            </a:endParaRPr>
          </a:p>
        </p:txBody>
      </p:sp>
      <p:cxnSp>
        <p:nvCxnSpPr>
          <p:cNvPr id="12" name="直接连接符 11"/>
          <p:cNvCxnSpPr/>
          <p:nvPr/>
        </p:nvCxnSpPr>
        <p:spPr>
          <a:xfrm>
            <a:off x="705958" y="4991859"/>
            <a:ext cx="1084815" cy="0"/>
          </a:xfrm>
          <a:prstGeom prst="line">
            <a:avLst/>
          </a:prstGeom>
          <a:ln w="19050">
            <a:solidFill>
              <a:srgbClr val="395C92"/>
            </a:soli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a:off x="0" y="6348246"/>
            <a:ext cx="12192000" cy="524520"/>
          </a:xfrm>
          <a:prstGeom prst="rect">
            <a:avLst/>
          </a:prstGeom>
          <a:solidFill>
            <a:srgbClr val="496D9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思源黑体 CN Regular" panose="020B0500000000000000" charset="-122"/>
              <a:ea typeface="思源黑体 CN Regular" panose="020B0500000000000000" charset="-122"/>
              <a:cs typeface="+mn-cs"/>
            </a:endParaRPr>
          </a:p>
        </p:txBody>
      </p:sp>
    </p:spTree>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572955" y="1438439"/>
            <a:ext cx="2683745" cy="4727411"/>
            <a:chOff x="572955" y="1438439"/>
            <a:chExt cx="2683745" cy="4727411"/>
          </a:xfrm>
        </p:grpSpPr>
        <p:sp>
          <p:nvSpPr>
            <p:cNvPr id="3" name="叶子2"/>
            <p:cNvSpPr/>
            <p:nvPr/>
          </p:nvSpPr>
          <p:spPr bwMode="auto">
            <a:xfrm rot="669225">
              <a:off x="2101529" y="3306765"/>
              <a:ext cx="1155171" cy="1169396"/>
            </a:xfrm>
            <a:custGeom>
              <a:avLst/>
              <a:gdLst>
                <a:gd name="T0" fmla="*/ 108 w 108"/>
                <a:gd name="T1" fmla="*/ 46 h 118"/>
                <a:gd name="T2" fmla="*/ 96 w 108"/>
                <a:gd name="T3" fmla="*/ 0 h 118"/>
                <a:gd name="T4" fmla="*/ 5 w 108"/>
                <a:gd name="T5" fmla="*/ 64 h 118"/>
                <a:gd name="T6" fmla="*/ 4 w 108"/>
                <a:gd name="T7" fmla="*/ 70 h 118"/>
                <a:gd name="T8" fmla="*/ 0 w 108"/>
                <a:gd name="T9" fmla="*/ 118 h 118"/>
                <a:gd name="T10" fmla="*/ 108 w 108"/>
                <a:gd name="T11" fmla="*/ 46 h 118"/>
              </a:gdLst>
              <a:ahLst/>
              <a:cxnLst>
                <a:cxn ang="0">
                  <a:pos x="T0" y="T1"/>
                </a:cxn>
                <a:cxn ang="0">
                  <a:pos x="T2" y="T3"/>
                </a:cxn>
                <a:cxn ang="0">
                  <a:pos x="T4" y="T5"/>
                </a:cxn>
                <a:cxn ang="0">
                  <a:pos x="T6" y="T7"/>
                </a:cxn>
                <a:cxn ang="0">
                  <a:pos x="T8" y="T9"/>
                </a:cxn>
                <a:cxn ang="0">
                  <a:pos x="T10" y="T11"/>
                </a:cxn>
              </a:cxnLst>
              <a:rect l="0" t="0" r="r" b="b"/>
              <a:pathLst>
                <a:path w="108" h="118">
                  <a:moveTo>
                    <a:pt x="108" y="46"/>
                  </a:moveTo>
                  <a:cubicBezTo>
                    <a:pt x="106" y="31"/>
                    <a:pt x="102" y="15"/>
                    <a:pt x="96" y="0"/>
                  </a:cubicBezTo>
                  <a:cubicBezTo>
                    <a:pt x="63" y="9"/>
                    <a:pt x="29" y="31"/>
                    <a:pt x="5" y="64"/>
                  </a:cubicBezTo>
                  <a:cubicBezTo>
                    <a:pt x="5" y="66"/>
                    <a:pt x="5" y="68"/>
                    <a:pt x="4" y="70"/>
                  </a:cubicBezTo>
                  <a:cubicBezTo>
                    <a:pt x="3" y="86"/>
                    <a:pt x="1" y="102"/>
                    <a:pt x="0" y="118"/>
                  </a:cubicBezTo>
                  <a:cubicBezTo>
                    <a:pt x="31" y="78"/>
                    <a:pt x="71" y="53"/>
                    <a:pt x="108" y="46"/>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grpSp>
          <p:nvGrpSpPr>
            <p:cNvPr id="4" name="组合 3"/>
            <p:cNvGrpSpPr/>
            <p:nvPr/>
          </p:nvGrpSpPr>
          <p:grpSpPr>
            <a:xfrm>
              <a:off x="572955" y="1438439"/>
              <a:ext cx="2653266" cy="4727411"/>
              <a:chOff x="593976" y="1016044"/>
              <a:chExt cx="2653266" cy="4727411"/>
            </a:xfrm>
          </p:grpSpPr>
          <p:sp>
            <p:nvSpPr>
              <p:cNvPr id="5" name="叶子2"/>
              <p:cNvSpPr/>
              <p:nvPr/>
            </p:nvSpPr>
            <p:spPr bwMode="auto">
              <a:xfrm rot="669225">
                <a:off x="2283460" y="2486340"/>
                <a:ext cx="963782" cy="970519"/>
              </a:xfrm>
              <a:custGeom>
                <a:avLst/>
                <a:gdLst>
                  <a:gd name="T0" fmla="*/ 90 w 90"/>
                  <a:gd name="T1" fmla="*/ 42 h 98"/>
                  <a:gd name="T2" fmla="*/ 72 w 90"/>
                  <a:gd name="T3" fmla="*/ 0 h 98"/>
                  <a:gd name="T4" fmla="*/ 4 w 90"/>
                  <a:gd name="T5" fmla="*/ 62 h 98"/>
                  <a:gd name="T6" fmla="*/ 0 w 90"/>
                  <a:gd name="T7" fmla="*/ 98 h 98"/>
                  <a:gd name="T8" fmla="*/ 90 w 90"/>
                  <a:gd name="T9" fmla="*/ 42 h 98"/>
                </a:gdLst>
                <a:ahLst/>
                <a:cxnLst>
                  <a:cxn ang="0">
                    <a:pos x="T0" y="T1"/>
                  </a:cxn>
                  <a:cxn ang="0">
                    <a:pos x="T2" y="T3"/>
                  </a:cxn>
                  <a:cxn ang="0">
                    <a:pos x="T4" y="T5"/>
                  </a:cxn>
                  <a:cxn ang="0">
                    <a:pos x="T6" y="T7"/>
                  </a:cxn>
                  <a:cxn ang="0">
                    <a:pos x="T8" y="T9"/>
                  </a:cxn>
                </a:cxnLst>
                <a:rect l="0" t="0" r="r" b="b"/>
                <a:pathLst>
                  <a:path w="90" h="98">
                    <a:moveTo>
                      <a:pt x="90" y="42"/>
                    </a:moveTo>
                    <a:cubicBezTo>
                      <a:pt x="85" y="28"/>
                      <a:pt x="79" y="13"/>
                      <a:pt x="72" y="0"/>
                    </a:cubicBezTo>
                    <a:cubicBezTo>
                      <a:pt x="40" y="18"/>
                      <a:pt x="14" y="40"/>
                      <a:pt x="4" y="62"/>
                    </a:cubicBezTo>
                    <a:cubicBezTo>
                      <a:pt x="3" y="74"/>
                      <a:pt x="2" y="86"/>
                      <a:pt x="0" y="98"/>
                    </a:cubicBezTo>
                    <a:cubicBezTo>
                      <a:pt x="26" y="67"/>
                      <a:pt x="58" y="48"/>
                      <a:pt x="90" y="42"/>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6" name="叶子2"/>
              <p:cNvSpPr/>
              <p:nvPr/>
            </p:nvSpPr>
            <p:spPr bwMode="auto">
              <a:xfrm rot="669225">
                <a:off x="2422917" y="2134623"/>
                <a:ext cx="716001" cy="860740"/>
              </a:xfrm>
              <a:custGeom>
                <a:avLst/>
                <a:gdLst>
                  <a:gd name="T0" fmla="*/ 67 w 67"/>
                  <a:gd name="T1" fmla="*/ 34 h 87"/>
                  <a:gd name="T2" fmla="*/ 47 w 67"/>
                  <a:gd name="T3" fmla="*/ 0 h 87"/>
                  <a:gd name="T4" fmla="*/ 1 w 67"/>
                  <a:gd name="T5" fmla="*/ 43 h 87"/>
                  <a:gd name="T6" fmla="*/ 0 w 67"/>
                  <a:gd name="T7" fmla="*/ 87 h 87"/>
                  <a:gd name="T8" fmla="*/ 67 w 67"/>
                  <a:gd name="T9" fmla="*/ 34 h 87"/>
                </a:gdLst>
                <a:ahLst/>
                <a:cxnLst>
                  <a:cxn ang="0">
                    <a:pos x="T0" y="T1"/>
                  </a:cxn>
                  <a:cxn ang="0">
                    <a:pos x="T2" y="T3"/>
                  </a:cxn>
                  <a:cxn ang="0">
                    <a:pos x="T4" y="T5"/>
                  </a:cxn>
                  <a:cxn ang="0">
                    <a:pos x="T6" y="T7"/>
                  </a:cxn>
                  <a:cxn ang="0">
                    <a:pos x="T8" y="T9"/>
                  </a:cxn>
                </a:cxnLst>
                <a:rect l="0" t="0" r="r" b="b"/>
                <a:pathLst>
                  <a:path w="67" h="87">
                    <a:moveTo>
                      <a:pt x="67" y="34"/>
                    </a:moveTo>
                    <a:cubicBezTo>
                      <a:pt x="61" y="22"/>
                      <a:pt x="54" y="11"/>
                      <a:pt x="47" y="0"/>
                    </a:cubicBezTo>
                    <a:cubicBezTo>
                      <a:pt x="28" y="10"/>
                      <a:pt x="11" y="25"/>
                      <a:pt x="1" y="43"/>
                    </a:cubicBezTo>
                    <a:cubicBezTo>
                      <a:pt x="2" y="58"/>
                      <a:pt x="1" y="72"/>
                      <a:pt x="0" y="87"/>
                    </a:cubicBezTo>
                    <a:cubicBezTo>
                      <a:pt x="14" y="68"/>
                      <a:pt x="38" y="49"/>
                      <a:pt x="67" y="34"/>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7" name="叶子2"/>
              <p:cNvSpPr/>
              <p:nvPr/>
            </p:nvSpPr>
            <p:spPr bwMode="auto">
              <a:xfrm rot="669225">
                <a:off x="2002182" y="3368361"/>
                <a:ext cx="1220107" cy="1178942"/>
              </a:xfrm>
              <a:custGeom>
                <a:avLst/>
                <a:gdLst>
                  <a:gd name="T0" fmla="*/ 111 w 114"/>
                  <a:gd name="T1" fmla="*/ 61 h 119"/>
                  <a:gd name="T2" fmla="*/ 109 w 114"/>
                  <a:gd name="T3" fmla="*/ 0 h 119"/>
                  <a:gd name="T4" fmla="*/ 0 w 114"/>
                  <a:gd name="T5" fmla="*/ 81 h 119"/>
                  <a:gd name="T6" fmla="*/ 0 w 114"/>
                  <a:gd name="T7" fmla="*/ 119 h 119"/>
                  <a:gd name="T8" fmla="*/ 111 w 114"/>
                  <a:gd name="T9" fmla="*/ 61 h 119"/>
                </a:gdLst>
                <a:ahLst/>
                <a:cxnLst>
                  <a:cxn ang="0">
                    <a:pos x="T0" y="T1"/>
                  </a:cxn>
                  <a:cxn ang="0">
                    <a:pos x="T2" y="T3"/>
                  </a:cxn>
                  <a:cxn ang="0">
                    <a:pos x="T4" y="T5"/>
                  </a:cxn>
                  <a:cxn ang="0">
                    <a:pos x="T6" y="T7"/>
                  </a:cxn>
                  <a:cxn ang="0">
                    <a:pos x="T8" y="T9"/>
                  </a:cxn>
                </a:cxnLst>
                <a:rect l="0" t="0" r="r" b="b"/>
                <a:pathLst>
                  <a:path w="114" h="119">
                    <a:moveTo>
                      <a:pt x="111" y="61"/>
                    </a:moveTo>
                    <a:cubicBezTo>
                      <a:pt x="114" y="41"/>
                      <a:pt x="113" y="21"/>
                      <a:pt x="109" y="0"/>
                    </a:cubicBezTo>
                    <a:cubicBezTo>
                      <a:pt x="71" y="9"/>
                      <a:pt x="30" y="38"/>
                      <a:pt x="0" y="81"/>
                    </a:cubicBezTo>
                    <a:cubicBezTo>
                      <a:pt x="0" y="93"/>
                      <a:pt x="0" y="106"/>
                      <a:pt x="0" y="119"/>
                    </a:cubicBezTo>
                    <a:cubicBezTo>
                      <a:pt x="30" y="83"/>
                      <a:pt x="71" y="64"/>
                      <a:pt x="111" y="61"/>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8" name="叶子2"/>
              <p:cNvSpPr/>
              <p:nvPr/>
            </p:nvSpPr>
            <p:spPr bwMode="auto">
              <a:xfrm rot="669225">
                <a:off x="2442020" y="1730323"/>
                <a:ext cx="577585" cy="752550"/>
              </a:xfrm>
              <a:custGeom>
                <a:avLst/>
                <a:gdLst>
                  <a:gd name="T0" fmla="*/ 0 w 54"/>
                  <a:gd name="T1" fmla="*/ 29 h 76"/>
                  <a:gd name="T2" fmla="*/ 5 w 54"/>
                  <a:gd name="T3" fmla="*/ 54 h 76"/>
                  <a:gd name="T4" fmla="*/ 8 w 54"/>
                  <a:gd name="T5" fmla="*/ 76 h 76"/>
                  <a:gd name="T6" fmla="*/ 54 w 54"/>
                  <a:gd name="T7" fmla="*/ 38 h 76"/>
                  <a:gd name="T8" fmla="*/ 24 w 54"/>
                  <a:gd name="T9" fmla="*/ 0 h 76"/>
                  <a:gd name="T10" fmla="*/ 0 w 54"/>
                  <a:gd name="T11" fmla="*/ 29 h 76"/>
                </a:gdLst>
                <a:ahLst/>
                <a:cxnLst>
                  <a:cxn ang="0">
                    <a:pos x="T0" y="T1"/>
                  </a:cxn>
                  <a:cxn ang="0">
                    <a:pos x="T2" y="T3"/>
                  </a:cxn>
                  <a:cxn ang="0">
                    <a:pos x="T4" y="T5"/>
                  </a:cxn>
                  <a:cxn ang="0">
                    <a:pos x="T6" y="T7"/>
                  </a:cxn>
                  <a:cxn ang="0">
                    <a:pos x="T8" y="T9"/>
                  </a:cxn>
                  <a:cxn ang="0">
                    <a:pos x="T10" y="T11"/>
                  </a:cxn>
                </a:cxnLst>
                <a:rect l="0" t="0" r="r" b="b"/>
                <a:pathLst>
                  <a:path w="54" h="76">
                    <a:moveTo>
                      <a:pt x="0" y="29"/>
                    </a:moveTo>
                    <a:cubicBezTo>
                      <a:pt x="2" y="37"/>
                      <a:pt x="4" y="46"/>
                      <a:pt x="5" y="54"/>
                    </a:cubicBezTo>
                    <a:cubicBezTo>
                      <a:pt x="7" y="62"/>
                      <a:pt x="8" y="69"/>
                      <a:pt x="8" y="76"/>
                    </a:cubicBezTo>
                    <a:cubicBezTo>
                      <a:pt x="19" y="60"/>
                      <a:pt x="35" y="47"/>
                      <a:pt x="54" y="38"/>
                    </a:cubicBezTo>
                    <a:cubicBezTo>
                      <a:pt x="45" y="24"/>
                      <a:pt x="35" y="11"/>
                      <a:pt x="24" y="0"/>
                    </a:cubicBezTo>
                    <a:cubicBezTo>
                      <a:pt x="13" y="8"/>
                      <a:pt x="5" y="18"/>
                      <a:pt x="0" y="29"/>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9" name="叶子2"/>
              <p:cNvSpPr/>
              <p:nvPr/>
            </p:nvSpPr>
            <p:spPr bwMode="auto">
              <a:xfrm rot="669225">
                <a:off x="1958691" y="4466267"/>
                <a:ext cx="921061" cy="485260"/>
              </a:xfrm>
              <a:custGeom>
                <a:avLst/>
                <a:gdLst>
                  <a:gd name="T0" fmla="*/ 86 w 86"/>
                  <a:gd name="T1" fmla="*/ 0 h 49"/>
                  <a:gd name="T2" fmla="*/ 0 w 86"/>
                  <a:gd name="T3" fmla="*/ 49 h 49"/>
                  <a:gd name="T4" fmla="*/ 63 w 86"/>
                  <a:gd name="T5" fmla="*/ 38 h 49"/>
                  <a:gd name="T6" fmla="*/ 86 w 86"/>
                  <a:gd name="T7" fmla="*/ 0 h 49"/>
                </a:gdLst>
                <a:ahLst/>
                <a:cxnLst>
                  <a:cxn ang="0">
                    <a:pos x="T0" y="T1"/>
                  </a:cxn>
                  <a:cxn ang="0">
                    <a:pos x="T2" y="T3"/>
                  </a:cxn>
                  <a:cxn ang="0">
                    <a:pos x="T4" y="T5"/>
                  </a:cxn>
                  <a:cxn ang="0">
                    <a:pos x="T6" y="T7"/>
                  </a:cxn>
                </a:cxnLst>
                <a:rect l="0" t="0" r="r" b="b"/>
                <a:pathLst>
                  <a:path w="86" h="49">
                    <a:moveTo>
                      <a:pt x="86" y="0"/>
                    </a:moveTo>
                    <a:cubicBezTo>
                      <a:pt x="54" y="7"/>
                      <a:pt x="24" y="23"/>
                      <a:pt x="0" y="49"/>
                    </a:cubicBezTo>
                    <a:cubicBezTo>
                      <a:pt x="20" y="37"/>
                      <a:pt x="43" y="34"/>
                      <a:pt x="63" y="38"/>
                    </a:cubicBezTo>
                    <a:cubicBezTo>
                      <a:pt x="71" y="28"/>
                      <a:pt x="79" y="16"/>
                      <a:pt x="86" y="0"/>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10" name="叶子2"/>
              <p:cNvSpPr/>
              <p:nvPr/>
            </p:nvSpPr>
            <p:spPr bwMode="auto">
              <a:xfrm rot="669225">
                <a:off x="1908683" y="3971040"/>
                <a:ext cx="1177385" cy="951427"/>
              </a:xfrm>
              <a:custGeom>
                <a:avLst/>
                <a:gdLst>
                  <a:gd name="T0" fmla="*/ 0 w 110"/>
                  <a:gd name="T1" fmla="*/ 65 h 96"/>
                  <a:gd name="T2" fmla="*/ 4 w 110"/>
                  <a:gd name="T3" fmla="*/ 90 h 96"/>
                  <a:gd name="T4" fmla="*/ 5 w 110"/>
                  <a:gd name="T5" fmla="*/ 96 h 96"/>
                  <a:gd name="T6" fmla="*/ 97 w 110"/>
                  <a:gd name="T7" fmla="*/ 48 h 96"/>
                  <a:gd name="T8" fmla="*/ 106 w 110"/>
                  <a:gd name="T9" fmla="*/ 23 h 96"/>
                  <a:gd name="T10" fmla="*/ 110 w 110"/>
                  <a:gd name="T11" fmla="*/ 0 h 96"/>
                  <a:gd name="T12" fmla="*/ 0 w 110"/>
                  <a:gd name="T13" fmla="*/ 65 h 96"/>
                </a:gdLst>
                <a:ahLst/>
                <a:cxnLst>
                  <a:cxn ang="0">
                    <a:pos x="T0" y="T1"/>
                  </a:cxn>
                  <a:cxn ang="0">
                    <a:pos x="T2" y="T3"/>
                  </a:cxn>
                  <a:cxn ang="0">
                    <a:pos x="T4" y="T5"/>
                  </a:cxn>
                  <a:cxn ang="0">
                    <a:pos x="T6" y="T7"/>
                  </a:cxn>
                  <a:cxn ang="0">
                    <a:pos x="T8" y="T9"/>
                  </a:cxn>
                  <a:cxn ang="0">
                    <a:pos x="T10" y="T11"/>
                  </a:cxn>
                  <a:cxn ang="0">
                    <a:pos x="T12" y="T13"/>
                  </a:cxn>
                </a:cxnLst>
                <a:rect l="0" t="0" r="r" b="b"/>
                <a:pathLst>
                  <a:path w="110" h="96">
                    <a:moveTo>
                      <a:pt x="0" y="65"/>
                    </a:moveTo>
                    <a:cubicBezTo>
                      <a:pt x="1" y="74"/>
                      <a:pt x="2" y="82"/>
                      <a:pt x="4" y="90"/>
                    </a:cubicBezTo>
                    <a:cubicBezTo>
                      <a:pt x="4" y="92"/>
                      <a:pt x="4" y="94"/>
                      <a:pt x="5" y="96"/>
                    </a:cubicBezTo>
                    <a:cubicBezTo>
                      <a:pt x="31" y="69"/>
                      <a:pt x="64" y="54"/>
                      <a:pt x="97" y="48"/>
                    </a:cubicBezTo>
                    <a:cubicBezTo>
                      <a:pt x="100" y="40"/>
                      <a:pt x="103" y="32"/>
                      <a:pt x="106" y="23"/>
                    </a:cubicBezTo>
                    <a:cubicBezTo>
                      <a:pt x="108" y="15"/>
                      <a:pt x="109" y="7"/>
                      <a:pt x="110" y="0"/>
                    </a:cubicBezTo>
                    <a:cubicBezTo>
                      <a:pt x="69" y="5"/>
                      <a:pt x="27" y="28"/>
                      <a:pt x="0" y="65"/>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11" name="叶子2"/>
              <p:cNvSpPr/>
              <p:nvPr/>
            </p:nvSpPr>
            <p:spPr bwMode="auto">
              <a:xfrm rot="669225">
                <a:off x="1880967" y="4803422"/>
                <a:ext cx="685242" cy="326158"/>
              </a:xfrm>
              <a:custGeom>
                <a:avLst/>
                <a:gdLst>
                  <a:gd name="T0" fmla="*/ 0 w 64"/>
                  <a:gd name="T1" fmla="*/ 21 h 33"/>
                  <a:gd name="T2" fmla="*/ 5 w 64"/>
                  <a:gd name="T3" fmla="*/ 33 h 33"/>
                  <a:gd name="T4" fmla="*/ 64 w 64"/>
                  <a:gd name="T5" fmla="*/ 2 h 33"/>
                  <a:gd name="T6" fmla="*/ 0 w 64"/>
                  <a:gd name="T7" fmla="*/ 21 h 33"/>
                </a:gdLst>
                <a:ahLst/>
                <a:cxnLst>
                  <a:cxn ang="0">
                    <a:pos x="T0" y="T1"/>
                  </a:cxn>
                  <a:cxn ang="0">
                    <a:pos x="T2" y="T3"/>
                  </a:cxn>
                  <a:cxn ang="0">
                    <a:pos x="T4" y="T5"/>
                  </a:cxn>
                  <a:cxn ang="0">
                    <a:pos x="T6" y="T7"/>
                  </a:cxn>
                </a:cxnLst>
                <a:rect l="0" t="0" r="r" b="b"/>
                <a:pathLst>
                  <a:path w="64" h="33">
                    <a:moveTo>
                      <a:pt x="0" y="21"/>
                    </a:moveTo>
                    <a:cubicBezTo>
                      <a:pt x="2" y="25"/>
                      <a:pt x="3" y="29"/>
                      <a:pt x="5" y="33"/>
                    </a:cubicBezTo>
                    <a:cubicBezTo>
                      <a:pt x="16" y="33"/>
                      <a:pt x="41" y="28"/>
                      <a:pt x="64" y="2"/>
                    </a:cubicBezTo>
                    <a:cubicBezTo>
                      <a:pt x="42" y="0"/>
                      <a:pt x="19" y="6"/>
                      <a:pt x="0" y="21"/>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12" name="叶子2"/>
              <p:cNvSpPr/>
              <p:nvPr/>
            </p:nvSpPr>
            <p:spPr bwMode="auto">
              <a:xfrm rot="669225">
                <a:off x="2315874" y="1400743"/>
                <a:ext cx="459676" cy="536173"/>
              </a:xfrm>
              <a:custGeom>
                <a:avLst/>
                <a:gdLst>
                  <a:gd name="T0" fmla="*/ 1 w 43"/>
                  <a:gd name="T1" fmla="*/ 12 h 54"/>
                  <a:gd name="T2" fmla="*/ 0 w 43"/>
                  <a:gd name="T3" fmla="*/ 11 h 54"/>
                  <a:gd name="T4" fmla="*/ 19 w 43"/>
                  <a:gd name="T5" fmla="*/ 54 h 54"/>
                  <a:gd name="T6" fmla="*/ 43 w 43"/>
                  <a:gd name="T7" fmla="*/ 28 h 54"/>
                  <a:gd name="T8" fmla="*/ 14 w 43"/>
                  <a:gd name="T9" fmla="*/ 0 h 54"/>
                  <a:gd name="T10" fmla="*/ 1 w 43"/>
                  <a:gd name="T11" fmla="*/ 12 h 54"/>
                </a:gdLst>
                <a:ahLst/>
                <a:cxnLst>
                  <a:cxn ang="0">
                    <a:pos x="T0" y="T1"/>
                  </a:cxn>
                  <a:cxn ang="0">
                    <a:pos x="T2" y="T3"/>
                  </a:cxn>
                  <a:cxn ang="0">
                    <a:pos x="T4" y="T5"/>
                  </a:cxn>
                  <a:cxn ang="0">
                    <a:pos x="T6" y="T7"/>
                  </a:cxn>
                  <a:cxn ang="0">
                    <a:pos x="T8" y="T9"/>
                  </a:cxn>
                  <a:cxn ang="0">
                    <a:pos x="T10" y="T11"/>
                  </a:cxn>
                </a:cxnLst>
                <a:rect l="0" t="0" r="r" b="b"/>
                <a:pathLst>
                  <a:path w="43" h="54">
                    <a:moveTo>
                      <a:pt x="1" y="12"/>
                    </a:moveTo>
                    <a:cubicBezTo>
                      <a:pt x="0" y="11"/>
                      <a:pt x="0" y="11"/>
                      <a:pt x="0" y="11"/>
                    </a:cubicBezTo>
                    <a:cubicBezTo>
                      <a:pt x="8" y="24"/>
                      <a:pt x="14" y="39"/>
                      <a:pt x="19" y="54"/>
                    </a:cubicBezTo>
                    <a:cubicBezTo>
                      <a:pt x="24" y="44"/>
                      <a:pt x="33" y="35"/>
                      <a:pt x="43" y="28"/>
                    </a:cubicBezTo>
                    <a:cubicBezTo>
                      <a:pt x="34" y="18"/>
                      <a:pt x="25" y="8"/>
                      <a:pt x="14" y="0"/>
                    </a:cubicBezTo>
                    <a:cubicBezTo>
                      <a:pt x="9" y="3"/>
                      <a:pt x="5" y="7"/>
                      <a:pt x="1" y="12"/>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13" name="叶子2"/>
              <p:cNvSpPr/>
              <p:nvPr/>
            </p:nvSpPr>
            <p:spPr bwMode="auto">
              <a:xfrm rot="669225">
                <a:off x="2012457" y="1037820"/>
                <a:ext cx="534864" cy="416846"/>
              </a:xfrm>
              <a:custGeom>
                <a:avLst/>
                <a:gdLst>
                  <a:gd name="T0" fmla="*/ 50 w 50"/>
                  <a:gd name="T1" fmla="*/ 30 h 42"/>
                  <a:gd name="T2" fmla="*/ 0 w 50"/>
                  <a:gd name="T3" fmla="*/ 0 h 42"/>
                  <a:gd name="T4" fmla="*/ 36 w 50"/>
                  <a:gd name="T5" fmla="*/ 42 h 42"/>
                  <a:gd name="T6" fmla="*/ 50 w 50"/>
                  <a:gd name="T7" fmla="*/ 30 h 42"/>
                </a:gdLst>
                <a:ahLst/>
                <a:cxnLst>
                  <a:cxn ang="0">
                    <a:pos x="T0" y="T1"/>
                  </a:cxn>
                  <a:cxn ang="0">
                    <a:pos x="T2" y="T3"/>
                  </a:cxn>
                  <a:cxn ang="0">
                    <a:pos x="T4" y="T5"/>
                  </a:cxn>
                  <a:cxn ang="0">
                    <a:pos x="T6" y="T7"/>
                  </a:cxn>
                </a:cxnLst>
                <a:rect l="0" t="0" r="r" b="b"/>
                <a:pathLst>
                  <a:path w="50" h="42">
                    <a:moveTo>
                      <a:pt x="50" y="30"/>
                    </a:moveTo>
                    <a:cubicBezTo>
                      <a:pt x="34" y="18"/>
                      <a:pt x="18" y="7"/>
                      <a:pt x="0" y="0"/>
                    </a:cubicBezTo>
                    <a:cubicBezTo>
                      <a:pt x="15" y="12"/>
                      <a:pt x="27" y="26"/>
                      <a:pt x="36" y="42"/>
                    </a:cubicBezTo>
                    <a:cubicBezTo>
                      <a:pt x="40" y="37"/>
                      <a:pt x="45" y="33"/>
                      <a:pt x="50" y="30"/>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14" name="叶子2"/>
              <p:cNvSpPr/>
              <p:nvPr/>
            </p:nvSpPr>
            <p:spPr bwMode="auto">
              <a:xfrm rot="669225">
                <a:off x="1838010" y="1516076"/>
                <a:ext cx="652774" cy="921198"/>
              </a:xfrm>
              <a:custGeom>
                <a:avLst/>
                <a:gdLst>
                  <a:gd name="T0" fmla="*/ 61 w 61"/>
                  <a:gd name="T1" fmla="*/ 93 h 93"/>
                  <a:gd name="T2" fmla="*/ 59 w 61"/>
                  <a:gd name="T3" fmla="*/ 66 h 93"/>
                  <a:gd name="T4" fmla="*/ 56 w 61"/>
                  <a:gd name="T5" fmla="*/ 48 h 93"/>
                  <a:gd name="T6" fmla="*/ 10 w 61"/>
                  <a:gd name="T7" fmla="*/ 0 h 93"/>
                  <a:gd name="T8" fmla="*/ 0 w 61"/>
                  <a:gd name="T9" fmla="*/ 38 h 93"/>
                  <a:gd name="T10" fmla="*/ 61 w 61"/>
                  <a:gd name="T11" fmla="*/ 93 h 93"/>
                </a:gdLst>
                <a:ahLst/>
                <a:cxnLst>
                  <a:cxn ang="0">
                    <a:pos x="T0" y="T1"/>
                  </a:cxn>
                  <a:cxn ang="0">
                    <a:pos x="T2" y="T3"/>
                  </a:cxn>
                  <a:cxn ang="0">
                    <a:pos x="T4" y="T5"/>
                  </a:cxn>
                  <a:cxn ang="0">
                    <a:pos x="T6" y="T7"/>
                  </a:cxn>
                  <a:cxn ang="0">
                    <a:pos x="T8" y="T9"/>
                  </a:cxn>
                  <a:cxn ang="0">
                    <a:pos x="T10" y="T11"/>
                  </a:cxn>
                </a:cxnLst>
                <a:rect l="0" t="0" r="r" b="b"/>
                <a:pathLst>
                  <a:path w="61" h="93">
                    <a:moveTo>
                      <a:pt x="61" y="93"/>
                    </a:moveTo>
                    <a:cubicBezTo>
                      <a:pt x="61" y="84"/>
                      <a:pt x="61" y="75"/>
                      <a:pt x="59" y="66"/>
                    </a:cubicBezTo>
                    <a:cubicBezTo>
                      <a:pt x="59" y="60"/>
                      <a:pt x="58" y="54"/>
                      <a:pt x="56" y="48"/>
                    </a:cubicBezTo>
                    <a:cubicBezTo>
                      <a:pt x="50" y="29"/>
                      <a:pt x="33" y="12"/>
                      <a:pt x="10" y="0"/>
                    </a:cubicBezTo>
                    <a:cubicBezTo>
                      <a:pt x="9" y="11"/>
                      <a:pt x="6" y="23"/>
                      <a:pt x="0" y="38"/>
                    </a:cubicBezTo>
                    <a:cubicBezTo>
                      <a:pt x="28" y="50"/>
                      <a:pt x="50" y="69"/>
                      <a:pt x="61" y="93"/>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15" name="叶子2"/>
              <p:cNvSpPr/>
              <p:nvPr/>
            </p:nvSpPr>
            <p:spPr bwMode="auto">
              <a:xfrm rot="669225">
                <a:off x="1561029" y="1867964"/>
                <a:ext cx="835619" cy="1089845"/>
              </a:xfrm>
              <a:custGeom>
                <a:avLst/>
                <a:gdLst>
                  <a:gd name="T0" fmla="*/ 74 w 78"/>
                  <a:gd name="T1" fmla="*/ 110 h 110"/>
                  <a:gd name="T2" fmla="*/ 78 w 78"/>
                  <a:gd name="T3" fmla="*/ 66 h 110"/>
                  <a:gd name="T4" fmla="*/ 17 w 78"/>
                  <a:gd name="T5" fmla="*/ 0 h 110"/>
                  <a:gd name="T6" fmla="*/ 0 w 78"/>
                  <a:gd name="T7" fmla="*/ 37 h 110"/>
                  <a:gd name="T8" fmla="*/ 74 w 78"/>
                  <a:gd name="T9" fmla="*/ 110 h 110"/>
                </a:gdLst>
                <a:ahLst/>
                <a:cxnLst>
                  <a:cxn ang="0">
                    <a:pos x="T0" y="T1"/>
                  </a:cxn>
                  <a:cxn ang="0">
                    <a:pos x="T2" y="T3"/>
                  </a:cxn>
                  <a:cxn ang="0">
                    <a:pos x="T4" y="T5"/>
                  </a:cxn>
                  <a:cxn ang="0">
                    <a:pos x="T6" y="T7"/>
                  </a:cxn>
                  <a:cxn ang="0">
                    <a:pos x="T8" y="T9"/>
                  </a:cxn>
                </a:cxnLst>
                <a:rect l="0" t="0" r="r" b="b"/>
                <a:pathLst>
                  <a:path w="78" h="110">
                    <a:moveTo>
                      <a:pt x="74" y="110"/>
                    </a:moveTo>
                    <a:cubicBezTo>
                      <a:pt x="76" y="95"/>
                      <a:pt x="78" y="81"/>
                      <a:pt x="78" y="66"/>
                    </a:cubicBezTo>
                    <a:cubicBezTo>
                      <a:pt x="72" y="39"/>
                      <a:pt x="48" y="15"/>
                      <a:pt x="17" y="0"/>
                    </a:cubicBezTo>
                    <a:cubicBezTo>
                      <a:pt x="13" y="12"/>
                      <a:pt x="7" y="24"/>
                      <a:pt x="0" y="37"/>
                    </a:cubicBezTo>
                    <a:cubicBezTo>
                      <a:pt x="35" y="59"/>
                      <a:pt x="63" y="85"/>
                      <a:pt x="74" y="110"/>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16" name="叶子2"/>
              <p:cNvSpPr/>
              <p:nvPr/>
            </p:nvSpPr>
            <p:spPr bwMode="auto">
              <a:xfrm rot="669225">
                <a:off x="880464" y="2626543"/>
                <a:ext cx="1209853" cy="1198035"/>
              </a:xfrm>
              <a:custGeom>
                <a:avLst/>
                <a:gdLst>
                  <a:gd name="T0" fmla="*/ 16 w 113"/>
                  <a:gd name="T1" fmla="*/ 0 h 121"/>
                  <a:gd name="T2" fmla="*/ 0 w 113"/>
                  <a:gd name="T3" fmla="*/ 32 h 121"/>
                  <a:gd name="T4" fmla="*/ 108 w 113"/>
                  <a:gd name="T5" fmla="*/ 121 h 121"/>
                  <a:gd name="T6" fmla="*/ 113 w 113"/>
                  <a:gd name="T7" fmla="*/ 80 h 121"/>
                  <a:gd name="T8" fmla="*/ 16 w 113"/>
                  <a:gd name="T9" fmla="*/ 0 h 121"/>
                </a:gdLst>
                <a:ahLst/>
                <a:cxnLst>
                  <a:cxn ang="0">
                    <a:pos x="T0" y="T1"/>
                  </a:cxn>
                  <a:cxn ang="0">
                    <a:pos x="T2" y="T3"/>
                  </a:cxn>
                  <a:cxn ang="0">
                    <a:pos x="T4" y="T5"/>
                  </a:cxn>
                  <a:cxn ang="0">
                    <a:pos x="T6" y="T7"/>
                  </a:cxn>
                  <a:cxn ang="0">
                    <a:pos x="T8" y="T9"/>
                  </a:cxn>
                </a:cxnLst>
                <a:rect l="0" t="0" r="r" b="b"/>
                <a:pathLst>
                  <a:path w="113" h="121">
                    <a:moveTo>
                      <a:pt x="16" y="0"/>
                    </a:moveTo>
                    <a:cubicBezTo>
                      <a:pt x="9" y="10"/>
                      <a:pt x="4" y="21"/>
                      <a:pt x="0" y="32"/>
                    </a:cubicBezTo>
                    <a:cubicBezTo>
                      <a:pt x="42" y="43"/>
                      <a:pt x="82" y="75"/>
                      <a:pt x="108" y="121"/>
                    </a:cubicBezTo>
                    <a:cubicBezTo>
                      <a:pt x="110" y="107"/>
                      <a:pt x="112" y="94"/>
                      <a:pt x="113" y="80"/>
                    </a:cubicBezTo>
                    <a:cubicBezTo>
                      <a:pt x="93" y="40"/>
                      <a:pt x="56" y="12"/>
                      <a:pt x="16" y="0"/>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17" name="叶子2"/>
              <p:cNvSpPr/>
              <p:nvPr/>
            </p:nvSpPr>
            <p:spPr bwMode="auto">
              <a:xfrm rot="669225">
                <a:off x="2021868" y="1238640"/>
                <a:ext cx="471638" cy="644361"/>
              </a:xfrm>
              <a:custGeom>
                <a:avLst/>
                <a:gdLst>
                  <a:gd name="T0" fmla="*/ 0 w 44"/>
                  <a:gd name="T1" fmla="*/ 0 h 65"/>
                  <a:gd name="T2" fmla="*/ 1 w 44"/>
                  <a:gd name="T3" fmla="*/ 28 h 65"/>
                  <a:gd name="T4" fmla="*/ 44 w 44"/>
                  <a:gd name="T5" fmla="*/ 65 h 65"/>
                  <a:gd name="T6" fmla="*/ 22 w 44"/>
                  <a:gd name="T7" fmla="*/ 12 h 65"/>
                  <a:gd name="T8" fmla="*/ 0 w 44"/>
                  <a:gd name="T9" fmla="*/ 0 h 65"/>
                </a:gdLst>
                <a:ahLst/>
                <a:cxnLst>
                  <a:cxn ang="0">
                    <a:pos x="T0" y="T1"/>
                  </a:cxn>
                  <a:cxn ang="0">
                    <a:pos x="T2" y="T3"/>
                  </a:cxn>
                  <a:cxn ang="0">
                    <a:pos x="T4" y="T5"/>
                  </a:cxn>
                  <a:cxn ang="0">
                    <a:pos x="T6" y="T7"/>
                  </a:cxn>
                  <a:cxn ang="0">
                    <a:pos x="T8" y="T9"/>
                  </a:cxn>
                </a:cxnLst>
                <a:rect l="0" t="0" r="r" b="b"/>
                <a:pathLst>
                  <a:path w="44" h="65">
                    <a:moveTo>
                      <a:pt x="0" y="0"/>
                    </a:moveTo>
                    <a:cubicBezTo>
                      <a:pt x="1" y="7"/>
                      <a:pt x="2" y="17"/>
                      <a:pt x="1" y="28"/>
                    </a:cubicBezTo>
                    <a:cubicBezTo>
                      <a:pt x="19" y="38"/>
                      <a:pt x="35" y="50"/>
                      <a:pt x="44" y="65"/>
                    </a:cubicBezTo>
                    <a:cubicBezTo>
                      <a:pt x="39" y="46"/>
                      <a:pt x="32" y="28"/>
                      <a:pt x="22" y="12"/>
                    </a:cubicBezTo>
                    <a:cubicBezTo>
                      <a:pt x="16" y="6"/>
                      <a:pt x="8" y="2"/>
                      <a:pt x="0" y="0"/>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18" name="叶子2"/>
              <p:cNvSpPr/>
              <p:nvPr/>
            </p:nvSpPr>
            <p:spPr bwMode="auto">
              <a:xfrm rot="669225">
                <a:off x="701385" y="2930517"/>
                <a:ext cx="1252575" cy="1248948"/>
              </a:xfrm>
              <a:custGeom>
                <a:avLst/>
                <a:gdLst>
                  <a:gd name="T0" fmla="*/ 10 w 117"/>
                  <a:gd name="T1" fmla="*/ 0 h 126"/>
                  <a:gd name="T2" fmla="*/ 0 w 117"/>
                  <a:gd name="T3" fmla="*/ 55 h 126"/>
                  <a:gd name="T4" fmla="*/ 116 w 117"/>
                  <a:gd name="T5" fmla="*/ 126 h 126"/>
                  <a:gd name="T6" fmla="*/ 117 w 117"/>
                  <a:gd name="T7" fmla="*/ 99 h 126"/>
                  <a:gd name="T8" fmla="*/ 10 w 117"/>
                  <a:gd name="T9" fmla="*/ 0 h 126"/>
                </a:gdLst>
                <a:ahLst/>
                <a:cxnLst>
                  <a:cxn ang="0">
                    <a:pos x="T0" y="T1"/>
                  </a:cxn>
                  <a:cxn ang="0">
                    <a:pos x="T2" y="T3"/>
                  </a:cxn>
                  <a:cxn ang="0">
                    <a:pos x="T4" y="T5"/>
                  </a:cxn>
                  <a:cxn ang="0">
                    <a:pos x="T6" y="T7"/>
                  </a:cxn>
                  <a:cxn ang="0">
                    <a:pos x="T8" y="T9"/>
                  </a:cxn>
                </a:cxnLst>
                <a:rect l="0" t="0" r="r" b="b"/>
                <a:pathLst>
                  <a:path w="117" h="126">
                    <a:moveTo>
                      <a:pt x="10" y="0"/>
                    </a:moveTo>
                    <a:cubicBezTo>
                      <a:pt x="4" y="18"/>
                      <a:pt x="1" y="37"/>
                      <a:pt x="0" y="55"/>
                    </a:cubicBezTo>
                    <a:cubicBezTo>
                      <a:pt x="46" y="62"/>
                      <a:pt x="89" y="87"/>
                      <a:pt x="116" y="126"/>
                    </a:cubicBezTo>
                    <a:cubicBezTo>
                      <a:pt x="116" y="117"/>
                      <a:pt x="117" y="108"/>
                      <a:pt x="117" y="99"/>
                    </a:cubicBezTo>
                    <a:cubicBezTo>
                      <a:pt x="95" y="50"/>
                      <a:pt x="54" y="14"/>
                      <a:pt x="10" y="0"/>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19" name="叶子2"/>
              <p:cNvSpPr/>
              <p:nvPr/>
            </p:nvSpPr>
            <p:spPr bwMode="auto">
              <a:xfrm rot="669225">
                <a:off x="2029257" y="1016044"/>
                <a:ext cx="278539" cy="278428"/>
              </a:xfrm>
              <a:custGeom>
                <a:avLst/>
                <a:gdLst>
                  <a:gd name="T0" fmla="*/ 26 w 26"/>
                  <a:gd name="T1" fmla="*/ 28 h 28"/>
                  <a:gd name="T2" fmla="*/ 0 w 26"/>
                  <a:gd name="T3" fmla="*/ 0 h 28"/>
                  <a:gd name="T4" fmla="*/ 7 w 26"/>
                  <a:gd name="T5" fmla="*/ 20 h 28"/>
                  <a:gd name="T6" fmla="*/ 26 w 26"/>
                  <a:gd name="T7" fmla="*/ 28 h 28"/>
                </a:gdLst>
                <a:ahLst/>
                <a:cxnLst>
                  <a:cxn ang="0">
                    <a:pos x="T0" y="T1"/>
                  </a:cxn>
                  <a:cxn ang="0">
                    <a:pos x="T2" y="T3"/>
                  </a:cxn>
                  <a:cxn ang="0">
                    <a:pos x="T4" y="T5"/>
                  </a:cxn>
                  <a:cxn ang="0">
                    <a:pos x="T6" y="T7"/>
                  </a:cxn>
                </a:cxnLst>
                <a:rect l="0" t="0" r="r" b="b"/>
                <a:pathLst>
                  <a:path w="26" h="28">
                    <a:moveTo>
                      <a:pt x="26" y="28"/>
                    </a:moveTo>
                    <a:cubicBezTo>
                      <a:pt x="19" y="18"/>
                      <a:pt x="10" y="8"/>
                      <a:pt x="0" y="0"/>
                    </a:cubicBezTo>
                    <a:cubicBezTo>
                      <a:pt x="0" y="0"/>
                      <a:pt x="5" y="7"/>
                      <a:pt x="7" y="20"/>
                    </a:cubicBezTo>
                    <a:cubicBezTo>
                      <a:pt x="14" y="21"/>
                      <a:pt x="20" y="23"/>
                      <a:pt x="26" y="28"/>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20" name="叶子2"/>
              <p:cNvSpPr/>
              <p:nvPr/>
            </p:nvSpPr>
            <p:spPr bwMode="auto">
              <a:xfrm rot="669225">
                <a:off x="628859" y="4074228"/>
                <a:ext cx="1144918" cy="672999"/>
              </a:xfrm>
              <a:custGeom>
                <a:avLst/>
                <a:gdLst>
                  <a:gd name="T0" fmla="*/ 0 w 107"/>
                  <a:gd name="T1" fmla="*/ 0 h 68"/>
                  <a:gd name="T2" fmla="*/ 27 w 107"/>
                  <a:gd name="T3" fmla="*/ 45 h 68"/>
                  <a:gd name="T4" fmla="*/ 107 w 107"/>
                  <a:gd name="T5" fmla="*/ 68 h 68"/>
                  <a:gd name="T6" fmla="*/ 0 w 107"/>
                  <a:gd name="T7" fmla="*/ 0 h 68"/>
                </a:gdLst>
                <a:ahLst/>
                <a:cxnLst>
                  <a:cxn ang="0">
                    <a:pos x="T0" y="T1"/>
                  </a:cxn>
                  <a:cxn ang="0">
                    <a:pos x="T2" y="T3"/>
                  </a:cxn>
                  <a:cxn ang="0">
                    <a:pos x="T4" y="T5"/>
                  </a:cxn>
                  <a:cxn ang="0">
                    <a:pos x="T6" y="T7"/>
                  </a:cxn>
                </a:cxnLst>
                <a:rect l="0" t="0" r="r" b="b"/>
                <a:pathLst>
                  <a:path w="107" h="68">
                    <a:moveTo>
                      <a:pt x="0" y="0"/>
                    </a:moveTo>
                    <a:cubicBezTo>
                      <a:pt x="7" y="17"/>
                      <a:pt x="16" y="32"/>
                      <a:pt x="27" y="45"/>
                    </a:cubicBezTo>
                    <a:cubicBezTo>
                      <a:pt x="52" y="45"/>
                      <a:pt x="88" y="53"/>
                      <a:pt x="107" y="68"/>
                    </a:cubicBezTo>
                    <a:cubicBezTo>
                      <a:pt x="83" y="33"/>
                      <a:pt x="43" y="10"/>
                      <a:pt x="0" y="0"/>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21" name="叶子2"/>
              <p:cNvSpPr/>
              <p:nvPr/>
            </p:nvSpPr>
            <p:spPr bwMode="auto">
              <a:xfrm rot="669225">
                <a:off x="864472" y="4579557"/>
                <a:ext cx="943276" cy="396163"/>
              </a:xfrm>
              <a:custGeom>
                <a:avLst/>
                <a:gdLst>
                  <a:gd name="T0" fmla="*/ 86 w 88"/>
                  <a:gd name="T1" fmla="*/ 33 h 40"/>
                  <a:gd name="T2" fmla="*/ 85 w 88"/>
                  <a:gd name="T3" fmla="*/ 33 h 40"/>
                  <a:gd name="T4" fmla="*/ 0 w 88"/>
                  <a:gd name="T5" fmla="*/ 0 h 40"/>
                  <a:gd name="T6" fmla="*/ 0 w 88"/>
                  <a:gd name="T7" fmla="*/ 0 h 40"/>
                  <a:gd name="T8" fmla="*/ 88 w 88"/>
                  <a:gd name="T9" fmla="*/ 40 h 40"/>
                  <a:gd name="T10" fmla="*/ 86 w 88"/>
                  <a:gd name="T11" fmla="*/ 33 h 40"/>
                </a:gdLst>
                <a:ahLst/>
                <a:cxnLst>
                  <a:cxn ang="0">
                    <a:pos x="T0" y="T1"/>
                  </a:cxn>
                  <a:cxn ang="0">
                    <a:pos x="T2" y="T3"/>
                  </a:cxn>
                  <a:cxn ang="0">
                    <a:pos x="T4" y="T5"/>
                  </a:cxn>
                  <a:cxn ang="0">
                    <a:pos x="T6" y="T7"/>
                  </a:cxn>
                  <a:cxn ang="0">
                    <a:pos x="T8" y="T9"/>
                  </a:cxn>
                  <a:cxn ang="0">
                    <a:pos x="T10" y="T11"/>
                  </a:cxn>
                </a:cxnLst>
                <a:rect l="0" t="0" r="r" b="b"/>
                <a:pathLst>
                  <a:path w="88" h="40">
                    <a:moveTo>
                      <a:pt x="86" y="33"/>
                    </a:moveTo>
                    <a:cubicBezTo>
                      <a:pt x="85" y="33"/>
                      <a:pt x="85" y="33"/>
                      <a:pt x="85" y="33"/>
                    </a:cubicBezTo>
                    <a:cubicBezTo>
                      <a:pt x="80" y="28"/>
                      <a:pt x="46" y="1"/>
                      <a:pt x="0" y="0"/>
                    </a:cubicBezTo>
                    <a:cubicBezTo>
                      <a:pt x="0" y="0"/>
                      <a:pt x="0" y="0"/>
                      <a:pt x="0" y="0"/>
                    </a:cubicBezTo>
                    <a:cubicBezTo>
                      <a:pt x="22" y="24"/>
                      <a:pt x="52" y="39"/>
                      <a:pt x="88" y="40"/>
                    </a:cubicBezTo>
                    <a:cubicBezTo>
                      <a:pt x="87" y="37"/>
                      <a:pt x="86" y="35"/>
                      <a:pt x="86" y="33"/>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22" name="叶子2"/>
              <p:cNvSpPr/>
              <p:nvPr/>
            </p:nvSpPr>
            <p:spPr bwMode="auto">
              <a:xfrm rot="669225">
                <a:off x="1147713" y="2202489"/>
                <a:ext cx="1112450" cy="1158259"/>
              </a:xfrm>
              <a:custGeom>
                <a:avLst/>
                <a:gdLst>
                  <a:gd name="T0" fmla="*/ 99 w 104"/>
                  <a:gd name="T1" fmla="*/ 117 h 117"/>
                  <a:gd name="T2" fmla="*/ 104 w 104"/>
                  <a:gd name="T3" fmla="*/ 85 h 117"/>
                  <a:gd name="T4" fmla="*/ 30 w 104"/>
                  <a:gd name="T5" fmla="*/ 0 h 117"/>
                  <a:gd name="T6" fmla="*/ 9 w 104"/>
                  <a:gd name="T7" fmla="*/ 33 h 117"/>
                  <a:gd name="T8" fmla="*/ 0 w 104"/>
                  <a:gd name="T9" fmla="*/ 45 h 117"/>
                  <a:gd name="T10" fmla="*/ 99 w 104"/>
                  <a:gd name="T11" fmla="*/ 117 h 117"/>
                </a:gdLst>
                <a:ahLst/>
                <a:cxnLst>
                  <a:cxn ang="0">
                    <a:pos x="T0" y="T1"/>
                  </a:cxn>
                  <a:cxn ang="0">
                    <a:pos x="T2" y="T3"/>
                  </a:cxn>
                  <a:cxn ang="0">
                    <a:pos x="T4" y="T5"/>
                  </a:cxn>
                  <a:cxn ang="0">
                    <a:pos x="T6" y="T7"/>
                  </a:cxn>
                  <a:cxn ang="0">
                    <a:pos x="T8" y="T9"/>
                  </a:cxn>
                  <a:cxn ang="0">
                    <a:pos x="T10" y="T11"/>
                  </a:cxn>
                </a:cxnLst>
                <a:rect l="0" t="0" r="r" b="b"/>
                <a:pathLst>
                  <a:path w="104" h="117">
                    <a:moveTo>
                      <a:pt x="99" y="117"/>
                    </a:moveTo>
                    <a:cubicBezTo>
                      <a:pt x="100" y="106"/>
                      <a:pt x="102" y="95"/>
                      <a:pt x="104" y="85"/>
                    </a:cubicBezTo>
                    <a:cubicBezTo>
                      <a:pt x="100" y="58"/>
                      <a:pt x="71" y="26"/>
                      <a:pt x="30" y="0"/>
                    </a:cubicBezTo>
                    <a:cubicBezTo>
                      <a:pt x="24" y="10"/>
                      <a:pt x="17" y="21"/>
                      <a:pt x="9" y="33"/>
                    </a:cubicBezTo>
                    <a:cubicBezTo>
                      <a:pt x="6" y="37"/>
                      <a:pt x="3" y="41"/>
                      <a:pt x="0" y="45"/>
                    </a:cubicBezTo>
                    <a:cubicBezTo>
                      <a:pt x="39" y="55"/>
                      <a:pt x="76" y="80"/>
                      <a:pt x="99" y="117"/>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23" name="叶子2"/>
              <p:cNvSpPr/>
              <p:nvPr/>
            </p:nvSpPr>
            <p:spPr bwMode="auto">
              <a:xfrm rot="669225">
                <a:off x="593976" y="3469423"/>
                <a:ext cx="1285042" cy="1188489"/>
              </a:xfrm>
              <a:custGeom>
                <a:avLst/>
                <a:gdLst>
                  <a:gd name="T0" fmla="*/ 120 w 120"/>
                  <a:gd name="T1" fmla="*/ 120 h 120"/>
                  <a:gd name="T2" fmla="*/ 119 w 120"/>
                  <a:gd name="T3" fmla="*/ 120 h 120"/>
                  <a:gd name="T4" fmla="*/ 116 w 120"/>
                  <a:gd name="T5" fmla="*/ 84 h 120"/>
                  <a:gd name="T6" fmla="*/ 0 w 120"/>
                  <a:gd name="T7" fmla="*/ 0 h 120"/>
                  <a:gd name="T8" fmla="*/ 10 w 120"/>
                  <a:gd name="T9" fmla="*/ 59 h 120"/>
                  <a:gd name="T10" fmla="*/ 120 w 120"/>
                  <a:gd name="T11" fmla="*/ 120 h 120"/>
                </a:gdLst>
                <a:ahLst/>
                <a:cxnLst>
                  <a:cxn ang="0">
                    <a:pos x="T0" y="T1"/>
                  </a:cxn>
                  <a:cxn ang="0">
                    <a:pos x="T2" y="T3"/>
                  </a:cxn>
                  <a:cxn ang="0">
                    <a:pos x="T4" y="T5"/>
                  </a:cxn>
                  <a:cxn ang="0">
                    <a:pos x="T6" y="T7"/>
                  </a:cxn>
                  <a:cxn ang="0">
                    <a:pos x="T8" y="T9"/>
                  </a:cxn>
                  <a:cxn ang="0">
                    <a:pos x="T10" y="T11"/>
                  </a:cxn>
                </a:cxnLst>
                <a:rect l="0" t="0" r="r" b="b"/>
                <a:pathLst>
                  <a:path w="120" h="120">
                    <a:moveTo>
                      <a:pt x="120" y="120"/>
                    </a:moveTo>
                    <a:cubicBezTo>
                      <a:pt x="119" y="120"/>
                      <a:pt x="119" y="120"/>
                      <a:pt x="119" y="120"/>
                    </a:cubicBezTo>
                    <a:cubicBezTo>
                      <a:pt x="117" y="108"/>
                      <a:pt x="116" y="96"/>
                      <a:pt x="116" y="84"/>
                    </a:cubicBezTo>
                    <a:cubicBezTo>
                      <a:pt x="93" y="41"/>
                      <a:pt x="49" y="11"/>
                      <a:pt x="0" y="0"/>
                    </a:cubicBezTo>
                    <a:cubicBezTo>
                      <a:pt x="0" y="21"/>
                      <a:pt x="3" y="41"/>
                      <a:pt x="10" y="59"/>
                    </a:cubicBezTo>
                    <a:cubicBezTo>
                      <a:pt x="52" y="67"/>
                      <a:pt x="92" y="87"/>
                      <a:pt x="120" y="120"/>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sp>
            <p:nvSpPr>
              <p:cNvPr id="24" name="叶子1"/>
              <p:cNvSpPr/>
              <p:nvPr/>
            </p:nvSpPr>
            <p:spPr bwMode="auto">
              <a:xfrm rot="669225">
                <a:off x="1686688" y="5089547"/>
                <a:ext cx="534864" cy="653908"/>
              </a:xfrm>
              <a:custGeom>
                <a:avLst/>
                <a:gdLst>
                  <a:gd name="T0" fmla="*/ 47 w 50"/>
                  <a:gd name="T1" fmla="*/ 51 h 66"/>
                  <a:gd name="T2" fmla="*/ 14 w 50"/>
                  <a:gd name="T3" fmla="*/ 0 h 66"/>
                  <a:gd name="T4" fmla="*/ 8 w 50"/>
                  <a:gd name="T5" fmla="*/ 0 h 66"/>
                  <a:gd name="T6" fmla="*/ 0 w 50"/>
                  <a:gd name="T7" fmla="*/ 1 h 66"/>
                  <a:gd name="T8" fmla="*/ 36 w 50"/>
                  <a:gd name="T9" fmla="*/ 62 h 66"/>
                  <a:gd name="T10" fmla="*/ 46 w 50"/>
                  <a:gd name="T11" fmla="*/ 62 h 66"/>
                  <a:gd name="T12" fmla="*/ 47 w 50"/>
                  <a:gd name="T13" fmla="*/ 51 h 66"/>
                </a:gdLst>
                <a:ahLst/>
                <a:cxnLst>
                  <a:cxn ang="0">
                    <a:pos x="T0" y="T1"/>
                  </a:cxn>
                  <a:cxn ang="0">
                    <a:pos x="T2" y="T3"/>
                  </a:cxn>
                  <a:cxn ang="0">
                    <a:pos x="T4" y="T5"/>
                  </a:cxn>
                  <a:cxn ang="0">
                    <a:pos x="T6" y="T7"/>
                  </a:cxn>
                  <a:cxn ang="0">
                    <a:pos x="T8" y="T9"/>
                  </a:cxn>
                  <a:cxn ang="0">
                    <a:pos x="T10" y="T11"/>
                  </a:cxn>
                  <a:cxn ang="0">
                    <a:pos x="T12" y="T13"/>
                  </a:cxn>
                </a:cxnLst>
                <a:rect l="0" t="0" r="r" b="b"/>
                <a:pathLst>
                  <a:path w="50" h="66">
                    <a:moveTo>
                      <a:pt x="47" y="51"/>
                    </a:moveTo>
                    <a:cubicBezTo>
                      <a:pt x="33" y="36"/>
                      <a:pt x="22" y="19"/>
                      <a:pt x="14" y="0"/>
                    </a:cubicBezTo>
                    <a:cubicBezTo>
                      <a:pt x="10" y="1"/>
                      <a:pt x="8" y="0"/>
                      <a:pt x="8" y="0"/>
                    </a:cubicBezTo>
                    <a:cubicBezTo>
                      <a:pt x="5" y="1"/>
                      <a:pt x="3" y="1"/>
                      <a:pt x="0" y="1"/>
                    </a:cubicBezTo>
                    <a:cubicBezTo>
                      <a:pt x="8" y="23"/>
                      <a:pt x="20" y="44"/>
                      <a:pt x="36" y="62"/>
                    </a:cubicBezTo>
                    <a:cubicBezTo>
                      <a:pt x="36" y="62"/>
                      <a:pt x="41" y="66"/>
                      <a:pt x="46" y="62"/>
                    </a:cubicBezTo>
                    <a:cubicBezTo>
                      <a:pt x="50" y="57"/>
                      <a:pt x="47" y="51"/>
                      <a:pt x="47" y="51"/>
                    </a:cubicBezTo>
                    <a:close/>
                  </a:path>
                </a:pathLst>
              </a:custGeom>
              <a:solidFill>
                <a:schemeClr val="accent1"/>
              </a:solidFill>
              <a:ln>
                <a:noFill/>
              </a:ln>
            </p:spPr>
            <p:txBody>
              <a:bodyPr vert="horz" wrap="square" lIns="91440" tIns="45720" rIns="91440" bIns="45720" numCol="1" anchor="t" anchorCtr="0" compatLnSpc="1"/>
              <a:lstStyle/>
              <a:p>
                <a:endParaRPr lang="en-US">
                  <a:solidFill>
                    <a:schemeClr val="bg2">
                      <a:lumMod val="25000"/>
                    </a:schemeClr>
                  </a:solidFill>
                  <a:latin typeface="+mn-ea"/>
                </a:endParaRPr>
              </a:p>
            </p:txBody>
          </p:sp>
        </p:grpSp>
      </p:grpSp>
      <p:sp>
        <p:nvSpPr>
          <p:cNvPr id="46" name="文本框 45"/>
          <p:cNvSpPr txBox="1"/>
          <p:nvPr/>
        </p:nvSpPr>
        <p:spPr>
          <a:xfrm>
            <a:off x="3384550" y="833755"/>
            <a:ext cx="6518275" cy="368300"/>
          </a:xfrm>
          <a:prstGeom prst="rect">
            <a:avLst/>
          </a:prstGeom>
          <a:noFill/>
        </p:spPr>
        <p:txBody>
          <a:bodyPr wrap="square" rtlCol="0">
            <a:spAutoFit/>
          </a:bodyPr>
          <a:p>
            <a:endParaRPr lang="zh-CN" altLang="en-US"/>
          </a:p>
        </p:txBody>
      </p:sp>
      <p:sp>
        <p:nvSpPr>
          <p:cNvPr id="6146" name="Rectangle 3"/>
          <p:cNvSpPr>
            <a:spLocks noGrp="1"/>
          </p:cNvSpPr>
          <p:nvPr>
            <p:ph idx="1"/>
            <p:custDataLst>
              <p:tags r:id="rId1"/>
            </p:custDataLst>
          </p:nvPr>
        </p:nvSpPr>
        <p:spPr>
          <a:xfrm>
            <a:off x="3665220" y="413385"/>
            <a:ext cx="6790055" cy="4391025"/>
          </a:xfrm>
        </p:spPr>
        <p:txBody>
          <a:bodyPr vert="horz" wrap="square" lIns="91440" tIns="45720" rIns="91440" bIns="45720" anchor="t" anchorCtr="0">
            <a:normAutofit fontScale="80000"/>
          </a:bodyPr>
          <a:p>
            <a:pPr marL="0" indent="0" eaLnBrk="1" hangingPunct="1">
              <a:lnSpc>
                <a:spcPct val="120000"/>
              </a:lnSpc>
              <a:buNone/>
            </a:pPr>
            <a:r>
              <a:rPr lang="zh-CN" altLang="en-US" sz="2800" b="1" dirty="0">
                <a:solidFill>
                  <a:srgbClr val="990099"/>
                </a:solidFill>
                <a:latin typeface="楷体_GB2312" pitchFamily="49" charset="-122"/>
                <a:ea typeface="楷体_GB2312" pitchFamily="49" charset="-122"/>
              </a:rPr>
              <a:t>三、标识符</a:t>
            </a:r>
            <a:endParaRPr lang="zh-CN" altLang="en-US" sz="2800" b="1" dirty="0">
              <a:solidFill>
                <a:srgbClr val="990099"/>
              </a:solidFill>
              <a:latin typeface="楷体_GB2312" pitchFamily="49" charset="-122"/>
              <a:ea typeface="楷体_GB2312" pitchFamily="49" charset="-122"/>
            </a:endParaRPr>
          </a:p>
          <a:p>
            <a:pPr marL="0" indent="0" eaLnBrk="1" hangingPunct="1">
              <a:lnSpc>
                <a:spcPct val="120000"/>
              </a:lnSpc>
              <a:buNone/>
            </a:pPr>
            <a:r>
              <a:rPr lang="zh-CN" altLang="en-US" sz="2800" b="1" dirty="0">
                <a:solidFill>
                  <a:srgbClr val="990099"/>
                </a:solidFill>
                <a:latin typeface="楷体_GB2312" pitchFamily="49" charset="-122"/>
                <a:ea typeface="楷体_GB2312" pitchFamily="49" charset="-122"/>
              </a:rPr>
              <a:t>用来标记常量、变量、函数及文件名字的字符序列。</a:t>
            </a:r>
            <a:endParaRPr lang="zh-CN" altLang="en-US" sz="2800" b="1" dirty="0">
              <a:solidFill>
                <a:srgbClr val="990099"/>
              </a:solidFill>
              <a:latin typeface="楷体_GB2312" pitchFamily="49" charset="-122"/>
              <a:ea typeface="楷体_GB2312" pitchFamily="49" charset="-122"/>
            </a:endParaRPr>
          </a:p>
          <a:p>
            <a:pPr marL="0" indent="0" eaLnBrk="1" hangingPunct="1">
              <a:lnSpc>
                <a:spcPct val="120000"/>
              </a:lnSpc>
              <a:buNone/>
            </a:pPr>
            <a:r>
              <a:rPr lang="zh-CN" altLang="en-US" sz="2800" b="1" dirty="0">
                <a:solidFill>
                  <a:srgbClr val="990099"/>
                </a:solidFill>
                <a:latin typeface="楷体_GB2312" pitchFamily="49" charset="-122"/>
                <a:ea typeface="楷体_GB2312" pitchFamily="49" charset="-122"/>
              </a:rPr>
              <a:t>标识符的构成规则：</a:t>
            </a:r>
            <a:endParaRPr lang="zh-CN" altLang="en-US" sz="2800" b="1" dirty="0">
              <a:solidFill>
                <a:srgbClr val="990099"/>
              </a:solidFill>
              <a:latin typeface="楷体_GB2312" pitchFamily="49" charset="-122"/>
              <a:ea typeface="楷体_GB2312" pitchFamily="49" charset="-122"/>
            </a:endParaRPr>
          </a:p>
          <a:p>
            <a:pPr marL="0" indent="0" eaLnBrk="1" hangingPunct="1">
              <a:lnSpc>
                <a:spcPct val="120000"/>
              </a:lnSpc>
              <a:buNone/>
            </a:pPr>
            <a:r>
              <a:rPr lang="zh-CN" altLang="en-US" sz="2800" b="1" dirty="0">
                <a:solidFill>
                  <a:srgbClr val="990099"/>
                </a:solidFill>
                <a:latin typeface="楷体_GB2312" pitchFamily="49" charset="-122"/>
                <a:ea typeface="楷体_GB2312" pitchFamily="49" charset="-122"/>
              </a:rPr>
              <a:t>（</a:t>
            </a:r>
            <a:r>
              <a:rPr lang="en-US" altLang="zh-CN" sz="2800" b="1" dirty="0">
                <a:solidFill>
                  <a:srgbClr val="990099"/>
                </a:solidFill>
                <a:latin typeface="楷体_GB2312" pitchFamily="49" charset="-122"/>
                <a:ea typeface="楷体_GB2312" pitchFamily="49" charset="-122"/>
              </a:rPr>
              <a:t>1</a:t>
            </a:r>
            <a:r>
              <a:rPr lang="zh-CN" altLang="en-US" sz="2800" b="1" dirty="0">
                <a:solidFill>
                  <a:srgbClr val="990099"/>
                </a:solidFill>
                <a:latin typeface="楷体_GB2312" pitchFamily="49" charset="-122"/>
                <a:ea typeface="楷体_GB2312" pitchFamily="49" charset="-122"/>
              </a:rPr>
              <a:t>）以字母（大小写皆可）或下划线开头</a:t>
            </a:r>
            <a:endParaRPr lang="zh-CN" altLang="en-US" sz="2800" b="1" dirty="0">
              <a:solidFill>
                <a:srgbClr val="990099"/>
              </a:solidFill>
              <a:latin typeface="楷体_GB2312" pitchFamily="49" charset="-122"/>
              <a:ea typeface="楷体_GB2312" pitchFamily="49" charset="-122"/>
            </a:endParaRPr>
          </a:p>
          <a:p>
            <a:pPr marL="0" indent="0" eaLnBrk="1" hangingPunct="1">
              <a:lnSpc>
                <a:spcPct val="120000"/>
              </a:lnSpc>
              <a:buNone/>
            </a:pPr>
            <a:r>
              <a:rPr lang="zh-CN" altLang="en-US" sz="2800" b="1" dirty="0">
                <a:solidFill>
                  <a:srgbClr val="990099"/>
                </a:solidFill>
                <a:latin typeface="楷体_GB2312" pitchFamily="49" charset="-122"/>
                <a:ea typeface="楷体_GB2312" pitchFamily="49" charset="-122"/>
              </a:rPr>
              <a:t>（</a:t>
            </a:r>
            <a:r>
              <a:rPr lang="en-US" altLang="zh-CN" sz="2800" b="1" dirty="0">
                <a:solidFill>
                  <a:srgbClr val="990099"/>
                </a:solidFill>
                <a:latin typeface="楷体_GB2312" pitchFamily="49" charset="-122"/>
                <a:ea typeface="楷体_GB2312" pitchFamily="49" charset="-122"/>
              </a:rPr>
              <a:t>2</a:t>
            </a:r>
            <a:r>
              <a:rPr lang="zh-CN" altLang="en-US" sz="2800" b="1" dirty="0">
                <a:solidFill>
                  <a:srgbClr val="990099"/>
                </a:solidFill>
                <a:latin typeface="楷体_GB2312" pitchFamily="49" charset="-122"/>
                <a:ea typeface="楷体_GB2312" pitchFamily="49" charset="-122"/>
              </a:rPr>
              <a:t>）随后可跟若干个（包括</a:t>
            </a:r>
            <a:r>
              <a:rPr lang="en-US" altLang="zh-CN" sz="2800" b="1" dirty="0">
                <a:solidFill>
                  <a:srgbClr val="990099"/>
                </a:solidFill>
                <a:latin typeface="楷体_GB2312" pitchFamily="49" charset="-122"/>
                <a:ea typeface="楷体_GB2312" pitchFamily="49" charset="-122"/>
              </a:rPr>
              <a:t>0</a:t>
            </a:r>
            <a:r>
              <a:rPr lang="zh-CN" altLang="en-US" sz="2800" b="1" dirty="0">
                <a:solidFill>
                  <a:srgbClr val="990099"/>
                </a:solidFill>
                <a:latin typeface="楷体_GB2312" pitchFamily="49" charset="-122"/>
                <a:ea typeface="楷体_GB2312" pitchFamily="49" charset="-122"/>
              </a:rPr>
              <a:t>个）字母、数字、下划线</a:t>
            </a:r>
            <a:endParaRPr lang="zh-CN" altLang="en-US" sz="2800" b="1" dirty="0">
              <a:solidFill>
                <a:srgbClr val="990099"/>
              </a:solidFill>
              <a:latin typeface="楷体_GB2312" pitchFamily="49" charset="-122"/>
              <a:ea typeface="楷体_GB2312" pitchFamily="49" charset="-122"/>
            </a:endParaRPr>
          </a:p>
          <a:p>
            <a:pPr marL="0" indent="0" eaLnBrk="1" hangingPunct="1">
              <a:lnSpc>
                <a:spcPct val="120000"/>
              </a:lnSpc>
              <a:buNone/>
            </a:pPr>
            <a:r>
              <a:rPr lang="zh-CN" altLang="en-US" sz="2800" b="1" dirty="0">
                <a:solidFill>
                  <a:srgbClr val="990099"/>
                </a:solidFill>
                <a:latin typeface="楷体_GB2312" pitchFamily="49" charset="-122"/>
                <a:ea typeface="楷体_GB2312" pitchFamily="49" charset="-122"/>
              </a:rPr>
              <a:t>如：</a:t>
            </a:r>
            <a:r>
              <a:rPr lang="en-US" altLang="zh-CN" sz="2800" b="1" dirty="0">
                <a:solidFill>
                  <a:srgbClr val="CC00FF"/>
                </a:solidFill>
                <a:latin typeface="楷体_GB2312" pitchFamily="49" charset="-122"/>
                <a:ea typeface="楷体_GB2312" pitchFamily="49" charset="-122"/>
              </a:rPr>
              <a:t>x</a:t>
            </a:r>
            <a:r>
              <a:rPr lang="en-US" altLang="zh-CN" sz="2800" b="1" dirty="0">
                <a:solidFill>
                  <a:srgbClr val="990099"/>
                </a:solidFill>
                <a:latin typeface="楷体_GB2312" pitchFamily="49" charset="-122"/>
                <a:ea typeface="楷体_GB2312" pitchFamily="49" charset="-122"/>
              </a:rPr>
              <a:t>    y3    _imax   ELSE   </a:t>
            </a:r>
            <a:r>
              <a:rPr lang="en-US" altLang="zh-CN" sz="2800" b="1" dirty="0">
                <a:solidFill>
                  <a:srgbClr val="CC00FF"/>
                </a:solidFill>
                <a:latin typeface="楷体_GB2312" pitchFamily="49" charset="-122"/>
                <a:ea typeface="楷体_GB2312" pitchFamily="49" charset="-122"/>
              </a:rPr>
              <a:t>X</a:t>
            </a:r>
            <a:r>
              <a:rPr lang="en-US" altLang="zh-CN" sz="2800" b="1" dirty="0">
                <a:solidFill>
                  <a:srgbClr val="990099"/>
                </a:solidFill>
                <a:latin typeface="楷体_GB2312" pitchFamily="49" charset="-122"/>
                <a:ea typeface="楷体_GB2312" pitchFamily="49" charset="-122"/>
              </a:rPr>
              <a:t>    </a:t>
            </a:r>
            <a:endParaRPr lang="zh-CN" altLang="en-US" sz="2800" b="1" dirty="0">
              <a:solidFill>
                <a:srgbClr val="FF3300"/>
              </a:solidFill>
              <a:latin typeface="楷体_GB2312" pitchFamily="49" charset="-122"/>
              <a:ea typeface="楷体_GB2312" pitchFamily="49" charset="-122"/>
            </a:endParaRPr>
          </a:p>
          <a:p>
            <a:pPr marL="0" indent="0" eaLnBrk="1" hangingPunct="1">
              <a:lnSpc>
                <a:spcPct val="120000"/>
              </a:lnSpc>
              <a:buNone/>
            </a:pPr>
            <a:r>
              <a:rPr lang="zh-CN" altLang="en-US" sz="2800" b="1" dirty="0">
                <a:solidFill>
                  <a:srgbClr val="990099"/>
                </a:solidFill>
                <a:latin typeface="楷体_GB2312" pitchFamily="49" charset="-122"/>
                <a:ea typeface="楷体_GB2312" pitchFamily="49" charset="-122"/>
              </a:rPr>
              <a:t>   </a:t>
            </a:r>
            <a:r>
              <a:rPr lang="en-US" altLang="zh-CN" sz="2800" b="1" dirty="0">
                <a:solidFill>
                  <a:srgbClr val="990099"/>
                </a:solidFill>
                <a:latin typeface="楷体_GB2312" pitchFamily="49" charset="-122"/>
                <a:ea typeface="楷体_GB2312" pitchFamily="49" charset="-122"/>
              </a:rPr>
              <a:t>7x   int    #No     bad one   </a:t>
            </a:r>
            <a:endParaRPr lang="zh-CN" altLang="en-US" sz="2800" b="1" dirty="0">
              <a:solidFill>
                <a:srgbClr val="FF3300"/>
              </a:solidFill>
              <a:latin typeface="楷体_GB2312" pitchFamily="49" charset="-122"/>
              <a:ea typeface="楷体_GB2312" pitchFamily="49" charset="-122"/>
            </a:endParaRPr>
          </a:p>
          <a:p>
            <a:pPr marL="0" indent="0" eaLnBrk="1" hangingPunct="1">
              <a:lnSpc>
                <a:spcPct val="90000"/>
              </a:lnSpc>
              <a:buNone/>
            </a:pPr>
            <a:endParaRPr lang="en-US" altLang="zh-CN" sz="2800" dirty="0"/>
          </a:p>
        </p:txBody>
      </p:sp>
      <p:sp>
        <p:nvSpPr>
          <p:cNvPr id="74758" name="Text Box 6"/>
          <p:cNvSpPr txBox="1"/>
          <p:nvPr>
            <p:custDataLst>
              <p:tags r:id="rId2"/>
            </p:custDataLst>
          </p:nvPr>
        </p:nvSpPr>
        <p:spPr>
          <a:xfrm>
            <a:off x="3665220" y="4711065"/>
            <a:ext cx="7696835" cy="976630"/>
          </a:xfrm>
          <a:prstGeom prst="rect">
            <a:avLst/>
          </a:prstGeom>
          <a:noFill/>
          <a:ln w="9525">
            <a:noFill/>
          </a:ln>
        </p:spPr>
        <p:txBody>
          <a:bodyPr>
            <a:noAutofit/>
          </a:bodyPr>
          <a:p>
            <a:pPr>
              <a:spcBef>
                <a:spcPct val="50000"/>
              </a:spcBef>
            </a:pPr>
            <a:r>
              <a:rPr lang="zh-CN" altLang="en-US" sz="2800" b="1" dirty="0">
                <a:solidFill>
                  <a:srgbClr val="FF3300"/>
                </a:solidFill>
                <a:latin typeface="楷体_GB2312" pitchFamily="49" charset="-122"/>
                <a:ea typeface="楷体_GB2312" pitchFamily="49" charset="-122"/>
              </a:rPr>
              <a:t>注意：</a:t>
            </a:r>
            <a:endParaRPr lang="zh-CN" altLang="en-US" sz="2800" b="1" dirty="0">
              <a:solidFill>
                <a:srgbClr val="FF3300"/>
              </a:solidFill>
              <a:latin typeface="楷体_GB2312" pitchFamily="49" charset="-122"/>
              <a:ea typeface="楷体_GB2312" pitchFamily="49" charset="-122"/>
            </a:endParaRPr>
          </a:p>
          <a:p>
            <a:pPr>
              <a:spcBef>
                <a:spcPct val="50000"/>
              </a:spcBef>
            </a:pPr>
            <a:r>
              <a:rPr lang="en-US" altLang="zh-CN" sz="2800" b="1" dirty="0">
                <a:solidFill>
                  <a:srgbClr val="FF3300"/>
                </a:solidFill>
                <a:latin typeface="楷体_GB2312" pitchFamily="49" charset="-122"/>
                <a:ea typeface="楷体_GB2312" pitchFamily="49" charset="-122"/>
              </a:rPr>
              <a:t>C</a:t>
            </a:r>
            <a:r>
              <a:rPr lang="zh-CN" altLang="en-US" sz="2800" b="1" dirty="0">
                <a:solidFill>
                  <a:srgbClr val="FF3300"/>
                </a:solidFill>
                <a:latin typeface="楷体_GB2312" pitchFamily="49" charset="-122"/>
                <a:ea typeface="楷体_GB2312" pitchFamily="49" charset="-122"/>
              </a:rPr>
              <a:t>语言区分大小写，如</a:t>
            </a:r>
            <a:r>
              <a:rPr lang="en-US" altLang="zh-CN" sz="2800" b="1" dirty="0">
                <a:solidFill>
                  <a:srgbClr val="FF3300"/>
                </a:solidFill>
                <a:latin typeface="楷体_GB2312" pitchFamily="49" charset="-122"/>
                <a:ea typeface="楷体_GB2312" pitchFamily="49" charset="-122"/>
              </a:rPr>
              <a:t>sum</a:t>
            </a:r>
            <a:r>
              <a:rPr lang="zh-CN" altLang="en-US" sz="2800" b="1" dirty="0">
                <a:solidFill>
                  <a:srgbClr val="FF3300"/>
                </a:solidFill>
                <a:latin typeface="楷体_GB2312" pitchFamily="49" charset="-122"/>
                <a:ea typeface="楷体_GB2312" pitchFamily="49" charset="-122"/>
              </a:rPr>
              <a:t>和</a:t>
            </a:r>
            <a:r>
              <a:rPr lang="en-US" altLang="zh-CN" sz="2800" b="1" dirty="0">
                <a:solidFill>
                  <a:srgbClr val="FF3300"/>
                </a:solidFill>
                <a:latin typeface="楷体_GB2312" pitchFamily="49" charset="-122"/>
                <a:ea typeface="楷体_GB2312" pitchFamily="49" charset="-122"/>
              </a:rPr>
              <a:t>SUM</a:t>
            </a:r>
            <a:r>
              <a:rPr lang="zh-CN" altLang="en-US" sz="2800" b="1" dirty="0">
                <a:solidFill>
                  <a:srgbClr val="FF3300"/>
                </a:solidFill>
                <a:latin typeface="楷体_GB2312" pitchFamily="49" charset="-122"/>
                <a:ea typeface="楷体_GB2312" pitchFamily="49" charset="-122"/>
              </a:rPr>
              <a:t>是两个标识符。</a:t>
            </a:r>
            <a:endParaRPr lang="zh-CN" altLang="en-US" sz="2800" b="1" dirty="0">
              <a:solidFill>
                <a:srgbClr val="FF3300"/>
              </a:solidFill>
              <a:latin typeface="楷体_GB2312" pitchFamily="49" charset="-122"/>
              <a:ea typeface="楷体_GB2312" pitchFamily="49" charset="-122"/>
            </a:endParaRPr>
          </a:p>
        </p:txBody>
      </p:sp>
      <p:sp>
        <p:nvSpPr>
          <p:cNvPr id="49" name="文本框 48"/>
          <p:cNvSpPr txBox="1"/>
          <p:nvPr/>
        </p:nvSpPr>
        <p:spPr>
          <a:xfrm>
            <a:off x="8547100" y="3611245"/>
            <a:ext cx="1103630" cy="368300"/>
          </a:xfrm>
          <a:prstGeom prst="rect">
            <a:avLst/>
          </a:prstGeom>
          <a:noFill/>
        </p:spPr>
        <p:txBody>
          <a:bodyPr wrap="square" rtlCol="0">
            <a:spAutoFit/>
          </a:bodyPr>
          <a:p>
            <a:r>
              <a:rPr lang="zh-CN" altLang="en-US">
                <a:solidFill>
                  <a:srgbClr val="FF0000"/>
                </a:solidFill>
              </a:rPr>
              <a:t>合法</a:t>
            </a:r>
            <a:endParaRPr lang="zh-CN" altLang="en-US">
              <a:solidFill>
                <a:srgbClr val="FF0000"/>
              </a:solidFill>
            </a:endParaRPr>
          </a:p>
        </p:txBody>
      </p:sp>
      <p:sp>
        <p:nvSpPr>
          <p:cNvPr id="51" name="文本框 50"/>
          <p:cNvSpPr txBox="1"/>
          <p:nvPr/>
        </p:nvSpPr>
        <p:spPr>
          <a:xfrm>
            <a:off x="8547100" y="4093210"/>
            <a:ext cx="1200150" cy="368300"/>
          </a:xfrm>
          <a:prstGeom prst="rect">
            <a:avLst/>
          </a:prstGeom>
          <a:noFill/>
        </p:spPr>
        <p:txBody>
          <a:bodyPr wrap="square" rtlCol="0">
            <a:spAutoFit/>
          </a:bodyPr>
          <a:p>
            <a:r>
              <a:rPr lang="zh-CN" altLang="en-US">
                <a:solidFill>
                  <a:srgbClr val="FF0000"/>
                </a:solidFill>
              </a:rPr>
              <a:t>不合法</a:t>
            </a:r>
            <a:endParaRPr lang="zh-CN" altLang="en-US">
              <a:solidFill>
                <a:srgbClr val="FF0000"/>
              </a:solidFill>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4758"/>
                                        </p:tgtEl>
                                        <p:attrNameLst>
                                          <p:attrName>style.visibility</p:attrName>
                                        </p:attrNameLst>
                                      </p:cBhvr>
                                      <p:to>
                                        <p:strVal val="visible"/>
                                      </p:to>
                                    </p:set>
                                    <p:animEffect transition="in" filter="blinds(horizontal)">
                                      <p:cBhvr>
                                        <p:cTn id="7" dur="500"/>
                                        <p:tgtEl>
                                          <p:spTgt spid="7475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49"/>
                                        </p:tgtEl>
                                        <p:attrNameLst>
                                          <p:attrName>style.visibility</p:attrName>
                                        </p:attrNameLst>
                                      </p:cBhvr>
                                      <p:to>
                                        <p:strVal val="visible"/>
                                      </p:to>
                                    </p:set>
                                    <p:animEffect transition="in" filter="wipe(down)">
                                      <p:cBhvr>
                                        <p:cTn id="12" dur="500"/>
                                        <p:tgtEl>
                                          <p:spTgt spid="49"/>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51"/>
                                        </p:tgtEl>
                                        <p:attrNameLst>
                                          <p:attrName>style.visibility</p:attrName>
                                        </p:attrNameLst>
                                      </p:cBhvr>
                                      <p:to>
                                        <p:strVal val="visible"/>
                                      </p:to>
                                    </p:set>
                                    <p:animEffect transition="in" filter="wipe(down)">
                                      <p:cBhvr>
                                        <p:cTn id="17"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758" grpId="0"/>
      <p:bldP spid="49" grpId="0"/>
      <p:bldP spid="49" grpId="1"/>
      <p:bldP spid="51" grpId="0"/>
      <p:bldP spid="51"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194" name="Rectangle 2"/>
          <p:cNvSpPr>
            <a:spLocks noGrp="1"/>
          </p:cNvSpPr>
          <p:nvPr>
            <p:ph type="title"/>
          </p:nvPr>
        </p:nvSpPr>
        <p:spPr>
          <a:xfrm>
            <a:off x="1905000" y="228600"/>
            <a:ext cx="8243888" cy="731838"/>
          </a:xfrm>
        </p:spPr>
        <p:txBody>
          <a:bodyPr vert="horz" wrap="square" lIns="91440" tIns="45720" rIns="91440" bIns="45720" anchor="b" anchorCtr="0">
            <a:normAutofit fontScale="90000"/>
          </a:bodyPr>
          <a:p>
            <a:pPr algn="l" eaLnBrk="1" hangingPunct="1"/>
            <a:r>
              <a:rPr lang="en-US" altLang="zh-CN" sz="4000" b="1" dirty="0">
                <a:effectLst/>
                <a:latin typeface="Times New Roman" panose="02020603050405020304" pitchFamily="18" charset="0"/>
              </a:rPr>
              <a:t>2.1   C</a:t>
            </a:r>
            <a:r>
              <a:rPr lang="zh-CN" altLang="en-US" sz="4000" b="1" dirty="0">
                <a:effectLst/>
                <a:latin typeface="Times New Roman" panose="02020603050405020304" pitchFamily="18" charset="0"/>
              </a:rPr>
              <a:t>的数据类型</a:t>
            </a:r>
            <a:endParaRPr lang="zh-CN" altLang="en-US" sz="4000" b="1" dirty="0">
              <a:effectLst/>
              <a:latin typeface="Times New Roman" panose="02020603050405020304" pitchFamily="18" charset="0"/>
            </a:endParaRPr>
          </a:p>
        </p:txBody>
      </p:sp>
      <p:sp>
        <p:nvSpPr>
          <p:cNvPr id="8195" name="Rectangle 3"/>
          <p:cNvSpPr>
            <a:spLocks noGrp="1"/>
          </p:cNvSpPr>
          <p:nvPr>
            <p:ph idx="1"/>
          </p:nvPr>
        </p:nvSpPr>
        <p:spPr>
          <a:xfrm>
            <a:off x="1981200" y="1066800"/>
            <a:ext cx="8229600" cy="4989513"/>
          </a:xfrm>
        </p:spPr>
        <p:txBody>
          <a:bodyPr vert="horz" wrap="square" lIns="91440" tIns="45720" rIns="91440" bIns="45720" anchor="t" anchorCtr="0"/>
          <a:p>
            <a:pPr eaLnBrk="1" hangingPunct="1"/>
            <a:r>
              <a:rPr lang="en-US" altLang="zh-CN" sz="2800" b="1" dirty="0">
                <a:solidFill>
                  <a:srgbClr val="990099"/>
                </a:solidFill>
                <a:latin typeface="楷体_GB2312" pitchFamily="49" charset="-122"/>
                <a:ea typeface="楷体_GB2312" pitchFamily="49" charset="-122"/>
              </a:rPr>
              <a:t>C</a:t>
            </a:r>
            <a:r>
              <a:rPr lang="zh-CN" altLang="en-US" sz="2800" b="1" dirty="0">
                <a:solidFill>
                  <a:srgbClr val="990099"/>
                </a:solidFill>
                <a:latin typeface="楷体_GB2312" pitchFamily="49" charset="-122"/>
                <a:ea typeface="楷体_GB2312" pitchFamily="49" charset="-122"/>
              </a:rPr>
              <a:t>语言提供了以下一些数据类型。</a:t>
            </a:r>
            <a:endParaRPr lang="zh-CN" altLang="en-US" sz="2800" b="1" dirty="0">
              <a:solidFill>
                <a:srgbClr val="990099"/>
              </a:solidFill>
              <a:latin typeface="楷体_GB2312" pitchFamily="49" charset="-122"/>
              <a:ea typeface="楷体_GB2312" pitchFamily="49" charset="-122"/>
            </a:endParaRPr>
          </a:p>
        </p:txBody>
      </p:sp>
      <p:grpSp>
        <p:nvGrpSpPr>
          <p:cNvPr id="8196" name="Group 25"/>
          <p:cNvGrpSpPr/>
          <p:nvPr/>
        </p:nvGrpSpPr>
        <p:grpSpPr>
          <a:xfrm>
            <a:off x="1524000" y="1676400"/>
            <a:ext cx="8899601" cy="4560888"/>
            <a:chOff x="249" y="1008"/>
            <a:chExt cx="5353" cy="2873"/>
          </a:xfrm>
        </p:grpSpPr>
        <p:sp>
          <p:nvSpPr>
            <p:cNvPr id="8197" name="Text Box 4"/>
            <p:cNvSpPr txBox="1"/>
            <p:nvPr/>
          </p:nvSpPr>
          <p:spPr>
            <a:xfrm>
              <a:off x="249" y="2448"/>
              <a:ext cx="1095" cy="329"/>
            </a:xfrm>
            <a:prstGeom prst="rect">
              <a:avLst/>
            </a:prstGeom>
            <a:noFill/>
            <a:ln w="9525">
              <a:noFill/>
            </a:ln>
          </p:spPr>
          <p:txBody>
            <a:bodyPr>
              <a:spAutoFit/>
            </a:bodyPr>
            <a:p>
              <a:pPr algn="ctr">
                <a:spcBef>
                  <a:spcPct val="20000"/>
                </a:spcBef>
                <a:buClr>
                  <a:srgbClr val="CC99FF"/>
                </a:buClr>
                <a:buFont typeface="Monotype Sorts" pitchFamily="2" charset="2"/>
              </a:pPr>
              <a:r>
                <a:rPr lang="zh-CN" altLang="en-US" sz="2800" b="1" dirty="0">
                  <a:solidFill>
                    <a:srgbClr val="990099"/>
                  </a:solidFill>
                  <a:latin typeface="楷体_GB2312" pitchFamily="49" charset="-122"/>
                  <a:ea typeface="楷体_GB2312" pitchFamily="49" charset="-122"/>
                </a:rPr>
                <a:t>数据类型</a:t>
              </a:r>
              <a:endParaRPr lang="zh-CN" altLang="en-US" sz="2800" b="1" dirty="0">
                <a:solidFill>
                  <a:srgbClr val="990099"/>
                </a:solidFill>
                <a:latin typeface="楷体_GB2312" pitchFamily="49" charset="-122"/>
                <a:ea typeface="楷体_GB2312" pitchFamily="49" charset="-122"/>
              </a:endParaRPr>
            </a:p>
          </p:txBody>
        </p:sp>
        <p:sp>
          <p:nvSpPr>
            <p:cNvPr id="8198" name="Text Box 5"/>
            <p:cNvSpPr txBox="1"/>
            <p:nvPr/>
          </p:nvSpPr>
          <p:spPr>
            <a:xfrm>
              <a:off x="1436" y="2496"/>
              <a:ext cx="1108" cy="329"/>
            </a:xfrm>
            <a:prstGeom prst="rect">
              <a:avLst/>
            </a:prstGeom>
            <a:noFill/>
            <a:ln w="9525">
              <a:noFill/>
            </a:ln>
          </p:spPr>
          <p:txBody>
            <a:bodyPr>
              <a:spAutoFit/>
            </a:bodyPr>
            <a:p>
              <a:pPr>
                <a:spcBef>
                  <a:spcPct val="20000"/>
                </a:spcBef>
                <a:buClr>
                  <a:srgbClr val="CC99FF"/>
                </a:buClr>
                <a:buFont typeface="Monotype Sorts" pitchFamily="2" charset="2"/>
              </a:pPr>
              <a:r>
                <a:rPr lang="zh-CN" altLang="en-US" sz="2800" b="1" dirty="0">
                  <a:solidFill>
                    <a:srgbClr val="990099"/>
                  </a:solidFill>
                  <a:latin typeface="楷体_GB2312" pitchFamily="49" charset="-122"/>
                  <a:ea typeface="楷体_GB2312" pitchFamily="49" charset="-122"/>
                </a:rPr>
                <a:t>构造类型</a:t>
              </a:r>
              <a:endParaRPr lang="zh-CN" altLang="en-US" sz="2800" b="1" dirty="0">
                <a:solidFill>
                  <a:srgbClr val="990099"/>
                </a:solidFill>
                <a:latin typeface="楷体_GB2312" pitchFamily="49" charset="-122"/>
                <a:ea typeface="楷体_GB2312" pitchFamily="49" charset="-122"/>
              </a:endParaRPr>
            </a:p>
          </p:txBody>
        </p:sp>
        <p:sp>
          <p:nvSpPr>
            <p:cNvPr id="8199" name="Text Box 6"/>
            <p:cNvSpPr txBox="1"/>
            <p:nvPr/>
          </p:nvSpPr>
          <p:spPr>
            <a:xfrm>
              <a:off x="1536" y="3120"/>
              <a:ext cx="970" cy="329"/>
            </a:xfrm>
            <a:prstGeom prst="rect">
              <a:avLst/>
            </a:prstGeom>
            <a:noFill/>
            <a:ln w="9525">
              <a:noFill/>
            </a:ln>
          </p:spPr>
          <p:txBody>
            <a:bodyPr wrap="none">
              <a:spAutoFit/>
            </a:bodyPr>
            <a:p>
              <a:pPr>
                <a:spcBef>
                  <a:spcPct val="20000"/>
                </a:spcBef>
                <a:buClr>
                  <a:srgbClr val="CC99FF"/>
                </a:buClr>
                <a:buFont typeface="Monotype Sorts" pitchFamily="2" charset="2"/>
              </a:pPr>
              <a:r>
                <a:rPr lang="zh-CN" altLang="en-US" sz="2800" b="1" dirty="0">
                  <a:solidFill>
                    <a:srgbClr val="990099"/>
                  </a:solidFill>
                  <a:latin typeface="楷体_GB2312" pitchFamily="49" charset="-122"/>
                  <a:ea typeface="楷体_GB2312" pitchFamily="49" charset="-122"/>
                </a:rPr>
                <a:t>指针类型</a:t>
              </a:r>
              <a:endParaRPr lang="zh-CN" altLang="en-US" sz="2800" b="1" dirty="0">
                <a:solidFill>
                  <a:srgbClr val="990099"/>
                </a:solidFill>
                <a:latin typeface="楷体_GB2312" pitchFamily="49" charset="-122"/>
                <a:ea typeface="楷体_GB2312" pitchFamily="49" charset="-122"/>
              </a:endParaRPr>
            </a:p>
          </p:txBody>
        </p:sp>
        <p:sp>
          <p:nvSpPr>
            <p:cNvPr id="8200" name="Text Box 7"/>
            <p:cNvSpPr txBox="1"/>
            <p:nvPr/>
          </p:nvSpPr>
          <p:spPr>
            <a:xfrm>
              <a:off x="1488" y="3552"/>
              <a:ext cx="2694" cy="329"/>
            </a:xfrm>
            <a:prstGeom prst="rect">
              <a:avLst/>
            </a:prstGeom>
            <a:noFill/>
            <a:ln w="9525">
              <a:noFill/>
            </a:ln>
          </p:spPr>
          <p:txBody>
            <a:bodyPr wrap="none">
              <a:spAutoFit/>
            </a:bodyPr>
            <a:p>
              <a:pPr>
                <a:spcBef>
                  <a:spcPct val="20000"/>
                </a:spcBef>
                <a:buClr>
                  <a:srgbClr val="CC99FF"/>
                </a:buClr>
                <a:buFont typeface="Monotype Sorts" pitchFamily="2" charset="2"/>
              </a:pPr>
              <a:r>
                <a:rPr lang="zh-CN" altLang="en-US" sz="2800" b="1" dirty="0">
                  <a:solidFill>
                    <a:srgbClr val="990099"/>
                  </a:solidFill>
                  <a:latin typeface="楷体_GB2312" pitchFamily="49" charset="-122"/>
                  <a:ea typeface="楷体_GB2312" pitchFamily="49" charset="-122"/>
                </a:rPr>
                <a:t>空类型（无值类型）  </a:t>
              </a:r>
              <a:r>
                <a:rPr lang="en-US" altLang="zh-CN" sz="2800" b="1" dirty="0">
                  <a:solidFill>
                    <a:srgbClr val="990099"/>
                  </a:solidFill>
                  <a:latin typeface="楷体_GB2312" pitchFamily="49" charset="-122"/>
                  <a:ea typeface="楷体_GB2312" pitchFamily="49" charset="-122"/>
                </a:rPr>
                <a:t>void</a:t>
              </a:r>
              <a:endParaRPr lang="en-US" altLang="zh-CN" sz="2800" b="1" dirty="0">
                <a:solidFill>
                  <a:srgbClr val="990099"/>
                </a:solidFill>
                <a:latin typeface="楷体_GB2312" pitchFamily="49" charset="-122"/>
                <a:ea typeface="楷体_GB2312" pitchFamily="49" charset="-122"/>
              </a:endParaRPr>
            </a:p>
          </p:txBody>
        </p:sp>
        <p:sp>
          <p:nvSpPr>
            <p:cNvPr id="8201" name="AutoShape 8"/>
            <p:cNvSpPr/>
            <p:nvPr/>
          </p:nvSpPr>
          <p:spPr>
            <a:xfrm>
              <a:off x="1248" y="1536"/>
              <a:ext cx="240" cy="2208"/>
            </a:xfrm>
            <a:prstGeom prst="leftBrace">
              <a:avLst>
                <a:gd name="adj1" fmla="val 76666"/>
                <a:gd name="adj2" fmla="val 50000"/>
              </a:avLst>
            </a:prstGeom>
            <a:noFill/>
            <a:ln w="38100" cap="flat" cmpd="sng">
              <a:solidFill>
                <a:srgbClr val="CC00FF"/>
              </a:solidFill>
              <a:prstDash val="solid"/>
              <a:headEnd type="none" w="med" len="med"/>
              <a:tailEnd type="none" w="med" len="med"/>
            </a:ln>
          </p:spPr>
          <p:txBody>
            <a:bodyPr wrap="none" anchor="ctr" anchorCtr="0"/>
            <a:p>
              <a:endParaRPr lang="zh-CN" altLang="en-US" dirty="0">
                <a:latin typeface="Verdana" panose="020B0604030504040204" pitchFamily="34" charset="0"/>
              </a:endParaRPr>
            </a:p>
          </p:txBody>
        </p:sp>
        <p:grpSp>
          <p:nvGrpSpPr>
            <p:cNvPr id="8202" name="Group 9"/>
            <p:cNvGrpSpPr/>
            <p:nvPr/>
          </p:nvGrpSpPr>
          <p:grpSpPr>
            <a:xfrm>
              <a:off x="2544" y="2016"/>
              <a:ext cx="1944" cy="1337"/>
              <a:chOff x="2544" y="1828"/>
              <a:chExt cx="1944" cy="1337"/>
            </a:xfrm>
          </p:grpSpPr>
          <p:sp>
            <p:nvSpPr>
              <p:cNvPr id="8213" name="Text Box 10"/>
              <p:cNvSpPr txBox="1"/>
              <p:nvPr/>
            </p:nvSpPr>
            <p:spPr>
              <a:xfrm>
                <a:off x="2684" y="2836"/>
                <a:ext cx="1619" cy="329"/>
              </a:xfrm>
              <a:prstGeom prst="rect">
                <a:avLst/>
              </a:prstGeom>
              <a:noFill/>
              <a:ln w="9525">
                <a:noFill/>
              </a:ln>
            </p:spPr>
            <p:txBody>
              <a:bodyPr wrap="none">
                <a:spAutoFit/>
              </a:bodyPr>
              <a:p>
                <a:pPr>
                  <a:spcBef>
                    <a:spcPct val="20000"/>
                  </a:spcBef>
                  <a:buClr>
                    <a:srgbClr val="CC99FF"/>
                  </a:buClr>
                  <a:buFont typeface="Monotype Sorts" pitchFamily="2" charset="2"/>
                </a:pPr>
                <a:r>
                  <a:rPr lang="zh-CN" altLang="en-US" sz="2800" b="1" dirty="0">
                    <a:solidFill>
                      <a:srgbClr val="990099"/>
                    </a:solidFill>
                    <a:latin typeface="楷体_GB2312" pitchFamily="49" charset="-122"/>
                    <a:ea typeface="楷体_GB2312" pitchFamily="49" charset="-122"/>
                  </a:rPr>
                  <a:t>枚举类型  </a:t>
                </a:r>
                <a:r>
                  <a:rPr lang="en-US" altLang="zh-CN" sz="2800" b="1" dirty="0">
                    <a:solidFill>
                      <a:srgbClr val="990099"/>
                    </a:solidFill>
                    <a:latin typeface="楷体_GB2312" pitchFamily="49" charset="-122"/>
                    <a:ea typeface="楷体_GB2312" pitchFamily="49" charset="-122"/>
                  </a:rPr>
                  <a:t>enum</a:t>
                </a:r>
                <a:endParaRPr lang="en-US" altLang="zh-CN" sz="2800" b="1" dirty="0">
                  <a:solidFill>
                    <a:srgbClr val="990099"/>
                  </a:solidFill>
                  <a:latin typeface="楷体_GB2312" pitchFamily="49" charset="-122"/>
                  <a:ea typeface="楷体_GB2312" pitchFamily="49" charset="-122"/>
                </a:endParaRPr>
              </a:p>
            </p:txBody>
          </p:sp>
          <p:sp>
            <p:nvSpPr>
              <p:cNvPr id="8214" name="Text Box 11"/>
              <p:cNvSpPr txBox="1"/>
              <p:nvPr/>
            </p:nvSpPr>
            <p:spPr>
              <a:xfrm>
                <a:off x="2684" y="1828"/>
                <a:ext cx="970" cy="329"/>
              </a:xfrm>
              <a:prstGeom prst="rect">
                <a:avLst/>
              </a:prstGeom>
              <a:noFill/>
              <a:ln w="9525">
                <a:noFill/>
              </a:ln>
            </p:spPr>
            <p:txBody>
              <a:bodyPr wrap="none">
                <a:spAutoFit/>
              </a:bodyPr>
              <a:p>
                <a:pPr>
                  <a:spcBef>
                    <a:spcPct val="20000"/>
                  </a:spcBef>
                  <a:buClr>
                    <a:srgbClr val="CC99FF"/>
                  </a:buClr>
                  <a:buFont typeface="Monotype Sorts" pitchFamily="2" charset="2"/>
                </a:pPr>
                <a:r>
                  <a:rPr lang="zh-CN" altLang="en-US" sz="2800" b="1" dirty="0">
                    <a:solidFill>
                      <a:srgbClr val="990099"/>
                    </a:solidFill>
                    <a:latin typeface="楷体_GB2312" pitchFamily="49" charset="-122"/>
                    <a:ea typeface="楷体_GB2312" pitchFamily="49" charset="-122"/>
                  </a:rPr>
                  <a:t>数组类型</a:t>
                </a:r>
                <a:endParaRPr lang="zh-CN" altLang="en-US" sz="2800" b="1" dirty="0">
                  <a:solidFill>
                    <a:srgbClr val="990099"/>
                  </a:solidFill>
                  <a:latin typeface="楷体_GB2312" pitchFamily="49" charset="-122"/>
                  <a:ea typeface="楷体_GB2312" pitchFamily="49" charset="-122"/>
                </a:endParaRPr>
              </a:p>
            </p:txBody>
          </p:sp>
          <p:sp>
            <p:nvSpPr>
              <p:cNvPr id="8215" name="Text Box 12"/>
              <p:cNvSpPr txBox="1"/>
              <p:nvPr/>
            </p:nvSpPr>
            <p:spPr>
              <a:xfrm>
                <a:off x="2684" y="2164"/>
                <a:ext cx="1804" cy="329"/>
              </a:xfrm>
              <a:prstGeom prst="rect">
                <a:avLst/>
              </a:prstGeom>
              <a:noFill/>
              <a:ln w="9525">
                <a:noFill/>
              </a:ln>
            </p:spPr>
            <p:txBody>
              <a:bodyPr wrap="none">
                <a:spAutoFit/>
              </a:bodyPr>
              <a:p>
                <a:pPr>
                  <a:spcBef>
                    <a:spcPct val="20000"/>
                  </a:spcBef>
                  <a:buClr>
                    <a:srgbClr val="CC99FF"/>
                  </a:buClr>
                  <a:buFont typeface="Monotype Sorts" pitchFamily="2" charset="2"/>
                </a:pPr>
                <a:r>
                  <a:rPr lang="zh-CN" altLang="en-US" sz="2800" b="1" dirty="0">
                    <a:solidFill>
                      <a:srgbClr val="990099"/>
                    </a:solidFill>
                    <a:latin typeface="楷体_GB2312" pitchFamily="49" charset="-122"/>
                    <a:ea typeface="楷体_GB2312" pitchFamily="49" charset="-122"/>
                  </a:rPr>
                  <a:t>结构类型</a:t>
                </a:r>
                <a:r>
                  <a:rPr lang="zh-CN" altLang="en-US" sz="2400" b="1" dirty="0">
                    <a:latin typeface="宋体" panose="02010600030101010101" pitchFamily="2" charset="-122"/>
                  </a:rPr>
                  <a:t>  </a:t>
                </a:r>
                <a:r>
                  <a:rPr lang="en-US" altLang="zh-CN" sz="2800" b="1" dirty="0">
                    <a:solidFill>
                      <a:srgbClr val="990099"/>
                    </a:solidFill>
                    <a:latin typeface="楷体_GB2312" pitchFamily="49" charset="-122"/>
                    <a:ea typeface="楷体_GB2312" pitchFamily="49" charset="-122"/>
                  </a:rPr>
                  <a:t>struct</a:t>
                </a:r>
                <a:endParaRPr lang="en-US" altLang="zh-CN" sz="2800" b="1" dirty="0">
                  <a:solidFill>
                    <a:srgbClr val="990099"/>
                  </a:solidFill>
                  <a:latin typeface="楷体_GB2312" pitchFamily="49" charset="-122"/>
                  <a:ea typeface="楷体_GB2312" pitchFamily="49" charset="-122"/>
                </a:endParaRPr>
              </a:p>
            </p:txBody>
          </p:sp>
          <p:sp>
            <p:nvSpPr>
              <p:cNvPr id="8216" name="Text Box 13"/>
              <p:cNvSpPr txBox="1"/>
              <p:nvPr/>
            </p:nvSpPr>
            <p:spPr>
              <a:xfrm>
                <a:off x="2686" y="2500"/>
                <a:ext cx="1728" cy="329"/>
              </a:xfrm>
              <a:prstGeom prst="rect">
                <a:avLst/>
              </a:prstGeom>
              <a:noFill/>
              <a:ln w="9525">
                <a:noFill/>
              </a:ln>
            </p:spPr>
            <p:txBody>
              <a:bodyPr wrap="none">
                <a:spAutoFit/>
              </a:bodyPr>
              <a:p>
                <a:pPr>
                  <a:spcBef>
                    <a:spcPct val="20000"/>
                  </a:spcBef>
                  <a:buClr>
                    <a:srgbClr val="CC99FF"/>
                  </a:buClr>
                  <a:buFont typeface="Monotype Sorts" pitchFamily="2" charset="2"/>
                </a:pPr>
                <a:r>
                  <a:rPr lang="zh-CN" altLang="en-US" sz="2800" b="1" dirty="0">
                    <a:solidFill>
                      <a:srgbClr val="990099"/>
                    </a:solidFill>
                    <a:latin typeface="楷体_GB2312" pitchFamily="49" charset="-122"/>
                    <a:ea typeface="楷体_GB2312" pitchFamily="49" charset="-122"/>
                  </a:rPr>
                  <a:t>联合类型  </a:t>
                </a:r>
                <a:r>
                  <a:rPr lang="en-US" altLang="zh-CN" sz="2800" b="1" dirty="0">
                    <a:solidFill>
                      <a:srgbClr val="990099"/>
                    </a:solidFill>
                    <a:latin typeface="楷体_GB2312" pitchFamily="49" charset="-122"/>
                    <a:ea typeface="楷体_GB2312" pitchFamily="49" charset="-122"/>
                  </a:rPr>
                  <a:t>union</a:t>
                </a:r>
                <a:endParaRPr lang="en-US" altLang="zh-CN" sz="2800" b="1" dirty="0">
                  <a:solidFill>
                    <a:srgbClr val="990099"/>
                  </a:solidFill>
                  <a:latin typeface="楷体_GB2312" pitchFamily="49" charset="-122"/>
                  <a:ea typeface="楷体_GB2312" pitchFamily="49" charset="-122"/>
                </a:endParaRPr>
              </a:p>
            </p:txBody>
          </p:sp>
          <p:sp>
            <p:nvSpPr>
              <p:cNvPr id="8217" name="AutoShape 14"/>
              <p:cNvSpPr/>
              <p:nvPr/>
            </p:nvSpPr>
            <p:spPr>
              <a:xfrm>
                <a:off x="2544" y="2016"/>
                <a:ext cx="192" cy="960"/>
              </a:xfrm>
              <a:prstGeom prst="leftBrace">
                <a:avLst>
                  <a:gd name="adj1" fmla="val 41666"/>
                  <a:gd name="adj2" fmla="val 50000"/>
                </a:avLst>
              </a:prstGeom>
              <a:noFill/>
              <a:ln w="38100" cap="flat" cmpd="sng">
                <a:solidFill>
                  <a:srgbClr val="CC00FF"/>
                </a:solidFill>
                <a:prstDash val="solid"/>
                <a:headEnd type="none" w="med" len="med"/>
                <a:tailEnd type="none" w="med" len="med"/>
              </a:ln>
            </p:spPr>
            <p:txBody>
              <a:bodyPr wrap="none" anchor="ctr" anchorCtr="0"/>
              <a:p>
                <a:endParaRPr lang="zh-CN" altLang="en-US" dirty="0">
                  <a:latin typeface="Verdana" panose="020B0604030504040204" pitchFamily="34" charset="0"/>
                </a:endParaRPr>
              </a:p>
            </p:txBody>
          </p:sp>
        </p:grpSp>
        <p:grpSp>
          <p:nvGrpSpPr>
            <p:cNvPr id="8203" name="Group 15"/>
            <p:cNvGrpSpPr/>
            <p:nvPr/>
          </p:nvGrpSpPr>
          <p:grpSpPr>
            <a:xfrm>
              <a:off x="1440" y="1008"/>
              <a:ext cx="3024" cy="974"/>
              <a:chOff x="1454" y="820"/>
              <a:chExt cx="2918" cy="1014"/>
            </a:xfrm>
          </p:grpSpPr>
          <p:sp>
            <p:nvSpPr>
              <p:cNvPr id="8208" name="Text Box 16"/>
              <p:cNvSpPr txBox="1"/>
              <p:nvPr/>
            </p:nvSpPr>
            <p:spPr>
              <a:xfrm>
                <a:off x="1454" y="1156"/>
                <a:ext cx="1040" cy="342"/>
              </a:xfrm>
              <a:prstGeom prst="rect">
                <a:avLst/>
              </a:prstGeom>
              <a:noFill/>
              <a:ln w="9525">
                <a:noFill/>
              </a:ln>
            </p:spPr>
            <p:txBody>
              <a:bodyPr wrap="none">
                <a:spAutoFit/>
              </a:bodyPr>
              <a:p>
                <a:pPr>
                  <a:spcBef>
                    <a:spcPct val="20000"/>
                  </a:spcBef>
                  <a:buClr>
                    <a:srgbClr val="CC99FF"/>
                  </a:buClr>
                  <a:buFont typeface="Monotype Sorts" pitchFamily="2" charset="2"/>
                </a:pPr>
                <a:r>
                  <a:rPr lang="en-US" altLang="zh-CN" sz="2800" b="1" dirty="0">
                    <a:solidFill>
                      <a:srgbClr val="990099"/>
                    </a:solidFill>
                    <a:latin typeface="楷体_GB2312" pitchFamily="49" charset="-122"/>
                    <a:ea typeface="楷体_GB2312" pitchFamily="49" charset="-122"/>
                  </a:rPr>
                  <a:t> </a:t>
                </a:r>
                <a:r>
                  <a:rPr lang="zh-CN" altLang="en-US" sz="2800" b="1" dirty="0">
                    <a:solidFill>
                      <a:srgbClr val="990099"/>
                    </a:solidFill>
                    <a:latin typeface="楷体_GB2312" pitchFamily="49" charset="-122"/>
                    <a:ea typeface="楷体_GB2312" pitchFamily="49" charset="-122"/>
                  </a:rPr>
                  <a:t>基本类型</a:t>
                </a:r>
                <a:endParaRPr lang="zh-CN" altLang="en-US" sz="2800" b="1" dirty="0">
                  <a:solidFill>
                    <a:srgbClr val="990099"/>
                  </a:solidFill>
                  <a:latin typeface="楷体_GB2312" pitchFamily="49" charset="-122"/>
                  <a:ea typeface="楷体_GB2312" pitchFamily="49" charset="-122"/>
                </a:endParaRPr>
              </a:p>
            </p:txBody>
          </p:sp>
          <p:sp>
            <p:nvSpPr>
              <p:cNvPr id="8209" name="Text Box 17"/>
              <p:cNvSpPr txBox="1"/>
              <p:nvPr/>
            </p:nvSpPr>
            <p:spPr>
              <a:xfrm>
                <a:off x="2686" y="820"/>
                <a:ext cx="1251" cy="342"/>
              </a:xfrm>
              <a:prstGeom prst="rect">
                <a:avLst/>
              </a:prstGeom>
              <a:noFill/>
              <a:ln w="9525">
                <a:noFill/>
              </a:ln>
            </p:spPr>
            <p:txBody>
              <a:bodyPr wrap="none">
                <a:spAutoFit/>
              </a:bodyPr>
              <a:p>
                <a:pPr>
                  <a:spcBef>
                    <a:spcPct val="20000"/>
                  </a:spcBef>
                  <a:buClr>
                    <a:srgbClr val="CC99FF"/>
                  </a:buClr>
                  <a:buFont typeface="Monotype Sorts" pitchFamily="2" charset="2"/>
                </a:pPr>
                <a:r>
                  <a:rPr lang="zh-CN" altLang="en-US" sz="2800" b="1" dirty="0">
                    <a:solidFill>
                      <a:srgbClr val="990099"/>
                    </a:solidFill>
                    <a:latin typeface="楷体_GB2312" pitchFamily="49" charset="-122"/>
                    <a:ea typeface="楷体_GB2312" pitchFamily="49" charset="-122"/>
                  </a:rPr>
                  <a:t>整型    </a:t>
                </a:r>
                <a:r>
                  <a:rPr lang="en-US" altLang="zh-CN" sz="2800" b="1" dirty="0">
                    <a:solidFill>
                      <a:srgbClr val="990099"/>
                    </a:solidFill>
                    <a:latin typeface="楷体_GB2312" pitchFamily="49" charset="-122"/>
                    <a:ea typeface="楷体_GB2312" pitchFamily="49" charset="-122"/>
                  </a:rPr>
                  <a:t>int</a:t>
                </a:r>
                <a:endParaRPr lang="en-US" altLang="zh-CN" sz="2800" b="1" dirty="0">
                  <a:solidFill>
                    <a:srgbClr val="990099"/>
                  </a:solidFill>
                  <a:latin typeface="楷体_GB2312" pitchFamily="49" charset="-122"/>
                  <a:ea typeface="楷体_GB2312" pitchFamily="49" charset="-122"/>
                </a:endParaRPr>
              </a:p>
            </p:txBody>
          </p:sp>
          <p:sp>
            <p:nvSpPr>
              <p:cNvPr id="8210" name="Text Box 18"/>
              <p:cNvSpPr txBox="1"/>
              <p:nvPr/>
            </p:nvSpPr>
            <p:spPr>
              <a:xfrm>
                <a:off x="2687" y="1156"/>
                <a:ext cx="1354" cy="342"/>
              </a:xfrm>
              <a:prstGeom prst="rect">
                <a:avLst/>
              </a:prstGeom>
              <a:noFill/>
              <a:ln w="9525">
                <a:noFill/>
              </a:ln>
            </p:spPr>
            <p:txBody>
              <a:bodyPr wrap="none">
                <a:spAutoFit/>
              </a:bodyPr>
              <a:p>
                <a:pPr>
                  <a:spcBef>
                    <a:spcPct val="20000"/>
                  </a:spcBef>
                  <a:buClr>
                    <a:srgbClr val="CC99FF"/>
                  </a:buClr>
                  <a:buFont typeface="Monotype Sorts" pitchFamily="2" charset="2"/>
                </a:pPr>
                <a:r>
                  <a:rPr lang="zh-CN" altLang="en-US" sz="2800" b="1" dirty="0">
                    <a:solidFill>
                      <a:srgbClr val="990099"/>
                    </a:solidFill>
                    <a:latin typeface="楷体_GB2312" pitchFamily="49" charset="-122"/>
                    <a:ea typeface="楷体_GB2312" pitchFamily="49" charset="-122"/>
                  </a:rPr>
                  <a:t>字符型  </a:t>
                </a:r>
                <a:r>
                  <a:rPr lang="en-US" altLang="zh-CN" sz="2800" b="1" dirty="0">
                    <a:solidFill>
                      <a:srgbClr val="990099"/>
                    </a:solidFill>
                    <a:latin typeface="楷体_GB2312" pitchFamily="49" charset="-122"/>
                    <a:ea typeface="楷体_GB2312" pitchFamily="49" charset="-122"/>
                  </a:rPr>
                  <a:t>char</a:t>
                </a:r>
                <a:endParaRPr lang="en-US" altLang="zh-CN" sz="2800" b="1" dirty="0">
                  <a:solidFill>
                    <a:srgbClr val="990099"/>
                  </a:solidFill>
                  <a:latin typeface="楷体_GB2312" pitchFamily="49" charset="-122"/>
                  <a:ea typeface="楷体_GB2312" pitchFamily="49" charset="-122"/>
                </a:endParaRPr>
              </a:p>
            </p:txBody>
          </p:sp>
          <p:sp>
            <p:nvSpPr>
              <p:cNvPr id="8211" name="Text Box 19"/>
              <p:cNvSpPr txBox="1"/>
              <p:nvPr/>
            </p:nvSpPr>
            <p:spPr>
              <a:xfrm>
                <a:off x="2681" y="1492"/>
                <a:ext cx="1691" cy="342"/>
              </a:xfrm>
              <a:prstGeom prst="rect">
                <a:avLst/>
              </a:prstGeom>
              <a:noFill/>
              <a:ln w="9525">
                <a:noFill/>
              </a:ln>
            </p:spPr>
            <p:txBody>
              <a:bodyPr>
                <a:spAutoFit/>
              </a:bodyPr>
              <a:p>
                <a:pPr>
                  <a:spcBef>
                    <a:spcPct val="20000"/>
                  </a:spcBef>
                  <a:buClr>
                    <a:srgbClr val="CC99FF"/>
                  </a:buClr>
                  <a:buFont typeface="Monotype Sorts" pitchFamily="2" charset="2"/>
                </a:pPr>
                <a:r>
                  <a:rPr lang="zh-CN" altLang="en-US" sz="2800" b="1" dirty="0">
                    <a:solidFill>
                      <a:srgbClr val="990099"/>
                    </a:solidFill>
                    <a:latin typeface="楷体_GB2312" pitchFamily="49" charset="-122"/>
                    <a:ea typeface="楷体_GB2312" pitchFamily="49" charset="-122"/>
                  </a:rPr>
                  <a:t>实型（浮点型）</a:t>
                </a:r>
                <a:endParaRPr lang="zh-CN" altLang="en-US" sz="2800" b="1" dirty="0">
                  <a:solidFill>
                    <a:srgbClr val="990099"/>
                  </a:solidFill>
                  <a:latin typeface="楷体_GB2312" pitchFamily="49" charset="-122"/>
                  <a:ea typeface="楷体_GB2312" pitchFamily="49" charset="-122"/>
                </a:endParaRPr>
              </a:p>
            </p:txBody>
          </p:sp>
          <p:sp>
            <p:nvSpPr>
              <p:cNvPr id="8212" name="AutoShape 20"/>
              <p:cNvSpPr/>
              <p:nvPr/>
            </p:nvSpPr>
            <p:spPr>
              <a:xfrm>
                <a:off x="2544" y="960"/>
                <a:ext cx="192" cy="720"/>
              </a:xfrm>
              <a:prstGeom prst="leftBrace">
                <a:avLst>
                  <a:gd name="adj1" fmla="val 31250"/>
                  <a:gd name="adj2" fmla="val 50000"/>
                </a:avLst>
              </a:prstGeom>
              <a:noFill/>
              <a:ln w="38100" cap="flat" cmpd="sng">
                <a:solidFill>
                  <a:srgbClr val="CC00FF"/>
                </a:solidFill>
                <a:prstDash val="solid"/>
                <a:headEnd type="none" w="med" len="med"/>
                <a:tailEnd type="none" w="med" len="med"/>
              </a:ln>
            </p:spPr>
            <p:txBody>
              <a:bodyPr wrap="none" anchor="ctr" anchorCtr="0"/>
              <a:p>
                <a:endParaRPr lang="zh-CN" altLang="en-US" dirty="0">
                  <a:latin typeface="Verdana" panose="020B0604030504040204" pitchFamily="34" charset="0"/>
                </a:endParaRPr>
              </a:p>
            </p:txBody>
          </p:sp>
        </p:grpSp>
        <p:grpSp>
          <p:nvGrpSpPr>
            <p:cNvPr id="8204" name="Group 21"/>
            <p:cNvGrpSpPr/>
            <p:nvPr/>
          </p:nvGrpSpPr>
          <p:grpSpPr>
            <a:xfrm>
              <a:off x="4224" y="1344"/>
              <a:ext cx="1378" cy="1142"/>
              <a:chOff x="4080" y="1190"/>
              <a:chExt cx="1378" cy="1142"/>
            </a:xfrm>
          </p:grpSpPr>
          <p:sp>
            <p:nvSpPr>
              <p:cNvPr id="8205" name="Text Box 22"/>
              <p:cNvSpPr txBox="1"/>
              <p:nvPr/>
            </p:nvSpPr>
            <p:spPr>
              <a:xfrm>
                <a:off x="4267" y="1190"/>
                <a:ext cx="1191" cy="518"/>
              </a:xfrm>
              <a:prstGeom prst="rect">
                <a:avLst/>
              </a:prstGeom>
              <a:noFill/>
              <a:ln w="9525">
                <a:noFill/>
              </a:ln>
            </p:spPr>
            <p:txBody>
              <a:bodyPr wrap="none">
                <a:spAutoFit/>
              </a:bodyPr>
              <a:p>
                <a:pPr>
                  <a:lnSpc>
                    <a:spcPct val="90000"/>
                  </a:lnSpc>
                  <a:buClr>
                    <a:srgbClr val="CC99FF"/>
                  </a:buClr>
                  <a:buFont typeface="Monotype Sorts" pitchFamily="2" charset="2"/>
                </a:pPr>
                <a:r>
                  <a:rPr lang="zh-CN" altLang="en-US" sz="2800" b="1" dirty="0">
                    <a:solidFill>
                      <a:srgbClr val="990099"/>
                    </a:solidFill>
                    <a:latin typeface="楷体_GB2312" pitchFamily="49" charset="-122"/>
                    <a:ea typeface="楷体_GB2312" pitchFamily="49" charset="-122"/>
                  </a:rPr>
                  <a:t>单精度实型</a:t>
                </a:r>
                <a:endParaRPr lang="zh-CN" altLang="en-US" sz="2800" b="1" dirty="0">
                  <a:solidFill>
                    <a:srgbClr val="990099"/>
                  </a:solidFill>
                  <a:latin typeface="楷体_GB2312" pitchFamily="49" charset="-122"/>
                  <a:ea typeface="楷体_GB2312" pitchFamily="49" charset="-122"/>
                </a:endParaRPr>
              </a:p>
              <a:p>
                <a:pPr>
                  <a:lnSpc>
                    <a:spcPct val="80000"/>
                  </a:lnSpc>
                  <a:buClr>
                    <a:srgbClr val="CC99FF"/>
                  </a:buClr>
                  <a:buFont typeface="Monotype Sorts" pitchFamily="2" charset="2"/>
                </a:pPr>
                <a:r>
                  <a:rPr lang="zh-CN" altLang="en-US" sz="2800" b="1" dirty="0">
                    <a:solidFill>
                      <a:srgbClr val="990099"/>
                    </a:solidFill>
                    <a:latin typeface="楷体_GB2312" pitchFamily="49" charset="-122"/>
                    <a:ea typeface="楷体_GB2312" pitchFamily="49" charset="-122"/>
                  </a:rPr>
                  <a:t>     </a:t>
                </a:r>
                <a:r>
                  <a:rPr lang="en-US" altLang="zh-CN" sz="2800" b="1" dirty="0">
                    <a:solidFill>
                      <a:srgbClr val="990099"/>
                    </a:solidFill>
                    <a:latin typeface="楷体_GB2312" pitchFamily="49" charset="-122"/>
                    <a:ea typeface="楷体_GB2312" pitchFamily="49" charset="-122"/>
                  </a:rPr>
                  <a:t>float</a:t>
                </a:r>
                <a:endParaRPr lang="en-US" altLang="zh-CN" sz="2800" b="1" dirty="0">
                  <a:solidFill>
                    <a:srgbClr val="990099"/>
                  </a:solidFill>
                  <a:latin typeface="楷体_GB2312" pitchFamily="49" charset="-122"/>
                  <a:ea typeface="楷体_GB2312" pitchFamily="49" charset="-122"/>
                </a:endParaRPr>
              </a:p>
            </p:txBody>
          </p:sp>
          <p:sp>
            <p:nvSpPr>
              <p:cNvPr id="8206" name="Text Box 23"/>
              <p:cNvSpPr txBox="1"/>
              <p:nvPr/>
            </p:nvSpPr>
            <p:spPr>
              <a:xfrm>
                <a:off x="4267" y="1814"/>
                <a:ext cx="1191" cy="518"/>
              </a:xfrm>
              <a:prstGeom prst="rect">
                <a:avLst/>
              </a:prstGeom>
              <a:noFill/>
              <a:ln w="9525">
                <a:noFill/>
              </a:ln>
            </p:spPr>
            <p:txBody>
              <a:bodyPr wrap="none">
                <a:spAutoFit/>
              </a:bodyPr>
              <a:p>
                <a:pPr>
                  <a:lnSpc>
                    <a:spcPct val="90000"/>
                  </a:lnSpc>
                  <a:buClr>
                    <a:srgbClr val="CC99FF"/>
                  </a:buClr>
                  <a:buFont typeface="Monotype Sorts" pitchFamily="2" charset="2"/>
                </a:pPr>
                <a:r>
                  <a:rPr lang="zh-CN" altLang="en-US" sz="2800" b="1" dirty="0">
                    <a:solidFill>
                      <a:srgbClr val="990099"/>
                    </a:solidFill>
                    <a:latin typeface="楷体_GB2312" pitchFamily="49" charset="-122"/>
                    <a:ea typeface="楷体_GB2312" pitchFamily="49" charset="-122"/>
                  </a:rPr>
                  <a:t>双精度实型</a:t>
                </a:r>
                <a:endParaRPr lang="zh-CN" altLang="en-US" sz="2800" b="1" dirty="0">
                  <a:solidFill>
                    <a:srgbClr val="990099"/>
                  </a:solidFill>
                  <a:latin typeface="楷体_GB2312" pitchFamily="49" charset="-122"/>
                  <a:ea typeface="楷体_GB2312" pitchFamily="49" charset="-122"/>
                </a:endParaRPr>
              </a:p>
              <a:p>
                <a:pPr>
                  <a:lnSpc>
                    <a:spcPct val="80000"/>
                  </a:lnSpc>
                  <a:buClr>
                    <a:srgbClr val="CC99FF"/>
                  </a:buClr>
                  <a:buFont typeface="Monotype Sorts" pitchFamily="2" charset="2"/>
                </a:pPr>
                <a:r>
                  <a:rPr lang="zh-CN" altLang="zh-CN" sz="2800" b="1" dirty="0">
                    <a:solidFill>
                      <a:srgbClr val="990099"/>
                    </a:solidFill>
                    <a:latin typeface="楷体_GB2312" pitchFamily="49" charset="-122"/>
                    <a:ea typeface="楷体_GB2312" pitchFamily="49" charset="-122"/>
                  </a:rPr>
                  <a:t>    </a:t>
                </a:r>
                <a:r>
                  <a:rPr lang="en-US" altLang="zh-CN" sz="2800" b="1" dirty="0">
                    <a:solidFill>
                      <a:srgbClr val="990099"/>
                    </a:solidFill>
                    <a:latin typeface="楷体_GB2312" pitchFamily="49" charset="-122"/>
                    <a:ea typeface="楷体_GB2312" pitchFamily="49" charset="-122"/>
                  </a:rPr>
                  <a:t>double</a:t>
                </a:r>
                <a:endParaRPr lang="en-US" altLang="zh-CN" sz="2800" b="1" dirty="0">
                  <a:solidFill>
                    <a:srgbClr val="990099"/>
                  </a:solidFill>
                  <a:latin typeface="楷体_GB2312" pitchFamily="49" charset="-122"/>
                  <a:ea typeface="楷体_GB2312" pitchFamily="49" charset="-122"/>
                </a:endParaRPr>
              </a:p>
            </p:txBody>
          </p:sp>
          <p:sp>
            <p:nvSpPr>
              <p:cNvPr id="8207" name="AutoShape 24"/>
              <p:cNvSpPr/>
              <p:nvPr/>
            </p:nvSpPr>
            <p:spPr>
              <a:xfrm>
                <a:off x="4080" y="1333"/>
                <a:ext cx="192" cy="672"/>
              </a:xfrm>
              <a:prstGeom prst="leftBrace">
                <a:avLst>
                  <a:gd name="adj1" fmla="val 21210"/>
                  <a:gd name="adj2" fmla="val 50000"/>
                </a:avLst>
              </a:prstGeom>
              <a:noFill/>
              <a:ln w="38100" cap="flat" cmpd="sng">
                <a:solidFill>
                  <a:srgbClr val="CC00FF"/>
                </a:solidFill>
                <a:prstDash val="solid"/>
                <a:headEnd type="none" w="med" len="med"/>
                <a:tailEnd type="none" w="med" len="med"/>
              </a:ln>
            </p:spPr>
            <p:txBody>
              <a:bodyPr wrap="none" anchor="ctr" anchorCtr="0"/>
              <a:p>
                <a:endParaRPr lang="zh-CN" altLang="en-US" dirty="0">
                  <a:latin typeface="Verdana" panose="020B0604030504040204" pitchFamily="34" charset="0"/>
                </a:endParaRPr>
              </a:p>
            </p:txBody>
          </p:sp>
        </p:grpSp>
      </p:grpSp>
    </p:spTree>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218" name="Rectangle 2"/>
          <p:cNvSpPr>
            <a:spLocks noGrp="1"/>
          </p:cNvSpPr>
          <p:nvPr>
            <p:ph type="title"/>
          </p:nvPr>
        </p:nvSpPr>
        <p:spPr>
          <a:xfrm>
            <a:off x="1981200" y="304800"/>
            <a:ext cx="8243888" cy="685800"/>
          </a:xfrm>
        </p:spPr>
        <p:txBody>
          <a:bodyPr vert="horz" wrap="square" lIns="91440" tIns="45720" rIns="91440" bIns="45720" anchor="b" anchorCtr="0">
            <a:normAutofit fontScale="90000"/>
          </a:bodyPr>
          <a:p>
            <a:pPr algn="l" eaLnBrk="1" hangingPunct="1">
              <a:lnSpc>
                <a:spcPct val="120000"/>
              </a:lnSpc>
            </a:pPr>
            <a:br>
              <a:rPr lang="en-US" altLang="zh-CN" sz="2800" b="1" dirty="0">
                <a:effectLst/>
                <a:latin typeface="Times New Roman" panose="02020603050405020304" pitchFamily="18" charset="0"/>
              </a:rPr>
            </a:br>
            <a:r>
              <a:rPr lang="en-US" altLang="zh-CN" sz="2800" b="1" dirty="0">
                <a:effectLst/>
                <a:latin typeface="Times New Roman" panose="02020603050405020304" pitchFamily="18" charset="0"/>
              </a:rPr>
              <a:t> </a:t>
            </a:r>
            <a:r>
              <a:rPr lang="en-US" altLang="zh-CN" sz="3600" b="1" dirty="0">
                <a:effectLst/>
                <a:latin typeface="Times New Roman" panose="02020603050405020304" pitchFamily="18" charset="0"/>
              </a:rPr>
              <a:t>2.2   </a:t>
            </a:r>
            <a:r>
              <a:rPr lang="zh-CN" altLang="en-US" sz="3600" b="1" dirty="0">
                <a:effectLst/>
                <a:latin typeface="Times New Roman" panose="02020603050405020304" pitchFamily="18" charset="0"/>
              </a:rPr>
              <a:t>常量与变量</a:t>
            </a:r>
            <a:endParaRPr lang="zh-CN" altLang="en-US" sz="2800" b="1" dirty="0">
              <a:effectLst/>
              <a:latin typeface="Times New Roman" panose="02020603050405020304" pitchFamily="18" charset="0"/>
            </a:endParaRPr>
          </a:p>
        </p:txBody>
      </p:sp>
      <p:sp>
        <p:nvSpPr>
          <p:cNvPr id="10243" name="Rectangle 3"/>
          <p:cNvSpPr>
            <a:spLocks noGrp="1" noChangeArrowheads="1"/>
          </p:cNvSpPr>
          <p:nvPr>
            <p:ph idx="1"/>
          </p:nvPr>
        </p:nvSpPr>
        <p:spPr>
          <a:xfrm>
            <a:off x="1981200" y="1524000"/>
            <a:ext cx="8229600" cy="4456113"/>
          </a:xfrm>
        </p:spPr>
        <p:txBody>
          <a:bodyPr vert="horz" wrap="square" lIns="91440" tIns="45720" rIns="91440" bIns="45720" numCol="1" anchor="t" anchorCtr="0" compatLnSpc="1"/>
          <a:lstStyle/>
          <a:p>
            <a:pPr marL="742950" marR="0" lvl="1" indent="-285750" algn="l" defTabSz="914400" rtl="0" eaLnBrk="1" fontAlgn="base" latinLnBrk="0" hangingPunct="1">
              <a:lnSpc>
                <a:spcPct val="120000"/>
              </a:lnSpc>
              <a:spcBef>
                <a:spcPct val="20000"/>
              </a:spcBef>
              <a:spcAft>
                <a:spcPct val="0"/>
              </a:spcAft>
              <a:buClr>
                <a:srgbClr val="990099"/>
              </a:buClr>
              <a:buSzPct val="50000"/>
              <a:buFont typeface="Wingdings" panose="05000000000000000000" pitchFamily="2" charset="2"/>
              <a:buChar char="n"/>
              <a:defRPr/>
            </a:pPr>
            <a:endParaRPr kumimoji="0" lang="en-US" altLang="zh-CN" sz="3200" b="1" i="0" u="none" strike="noStrike" kern="0" cap="none" spc="0" normalizeH="0" baseline="0" noProof="0" smtClean="0">
              <a:ln>
                <a:noFill/>
              </a:ln>
              <a:solidFill>
                <a:srgbClr val="990099"/>
              </a:solidFill>
              <a:effectLst>
                <a:outerShdw blurRad="38100" dist="38100" dir="2700000" algn="tl">
                  <a:srgbClr val="C0C0C0"/>
                </a:outerShdw>
              </a:effectLst>
              <a:uLnTx/>
              <a:uFillTx/>
              <a:latin typeface="楷体_GB2312" pitchFamily="49" charset="-122"/>
              <a:ea typeface="楷体_GB2312" pitchFamily="49" charset="-122"/>
            </a:endParaRPr>
          </a:p>
          <a:p>
            <a:pPr marL="342900" marR="0" lvl="0" indent="-342900" algn="l" defTabSz="914400" rtl="0" eaLnBrk="1" fontAlgn="base" latinLnBrk="0" hangingPunct="1">
              <a:lnSpc>
                <a:spcPct val="100000"/>
              </a:lnSpc>
              <a:spcBef>
                <a:spcPct val="20000"/>
              </a:spcBef>
              <a:spcAft>
                <a:spcPct val="0"/>
              </a:spcAft>
              <a:buClrTx/>
              <a:buSzTx/>
              <a:buFontTx/>
              <a:buChar char="•"/>
              <a:defRPr/>
            </a:pPr>
            <a:endParaRPr kumimoji="0" lang="en-US" altLang="zh-CN" sz="3200" b="0" i="0" u="none" strike="noStrike" kern="0" cap="none" spc="0" normalizeH="0" baseline="0" noProof="0" smtClean="0">
              <a:ln>
                <a:noFill/>
              </a:ln>
              <a:solidFill>
                <a:schemeClr val="tx1"/>
              </a:solidFill>
              <a:effectLst/>
              <a:uLnTx/>
              <a:uFillTx/>
              <a:latin typeface="楷体_GB2312" pitchFamily="49" charset="-122"/>
              <a:ea typeface="楷体_GB2312" pitchFamily="49" charset="-122"/>
              <a:cs typeface="+mn-cs"/>
            </a:endParaRPr>
          </a:p>
        </p:txBody>
      </p:sp>
      <p:sp>
        <p:nvSpPr>
          <p:cNvPr id="9220" name="Rectangle 4"/>
          <p:cNvSpPr/>
          <p:nvPr/>
        </p:nvSpPr>
        <p:spPr>
          <a:xfrm>
            <a:off x="1981200" y="1752600"/>
            <a:ext cx="8305800" cy="1198880"/>
          </a:xfrm>
          <a:prstGeom prst="rect">
            <a:avLst/>
          </a:prstGeom>
          <a:noFill/>
          <a:ln w="9525">
            <a:noFill/>
          </a:ln>
        </p:spPr>
        <p:txBody>
          <a:bodyPr>
            <a:spAutoFit/>
          </a:bodyPr>
          <a:p>
            <a:pPr>
              <a:lnSpc>
                <a:spcPct val="120000"/>
              </a:lnSpc>
            </a:pPr>
            <a:r>
              <a:rPr lang="en-US" altLang="zh-CN" sz="2800" b="1" dirty="0">
                <a:solidFill>
                  <a:srgbClr val="990099"/>
                </a:solidFill>
                <a:latin typeface="楷体_GB2312" pitchFamily="49" charset="-122"/>
                <a:ea typeface="楷体_GB2312" pitchFamily="49" charset="-122"/>
              </a:rPr>
              <a:t>1</a:t>
            </a:r>
            <a:r>
              <a:rPr lang="zh-CN" altLang="en-US" sz="2800" b="1" dirty="0">
                <a:solidFill>
                  <a:srgbClr val="990099"/>
                </a:solidFill>
                <a:latin typeface="楷体_GB2312" pitchFamily="49" charset="-122"/>
                <a:ea typeface="楷体_GB2312" pitchFamily="49" charset="-122"/>
              </a:rPr>
              <a:t>、</a:t>
            </a:r>
            <a:r>
              <a:rPr lang="zh-CN" altLang="en-US" sz="3000" b="1" dirty="0">
                <a:solidFill>
                  <a:srgbClr val="990099"/>
                </a:solidFill>
                <a:latin typeface="楷体_GB2312" pitchFamily="49" charset="-122"/>
                <a:ea typeface="楷体_GB2312" pitchFamily="49" charset="-122"/>
              </a:rPr>
              <a:t>常量</a:t>
            </a:r>
            <a:r>
              <a:rPr lang="zh-CN" altLang="en-US" sz="2800" b="1" dirty="0">
                <a:solidFill>
                  <a:srgbClr val="990099"/>
                </a:solidFill>
                <a:latin typeface="楷体_GB2312" pitchFamily="49" charset="-122"/>
                <a:ea typeface="楷体_GB2312" pitchFamily="49" charset="-122"/>
              </a:rPr>
              <a:t>：</a:t>
            </a:r>
            <a:r>
              <a:rPr lang="zh-CN" altLang="en-US" sz="3000" b="1" dirty="0">
                <a:solidFill>
                  <a:srgbClr val="990099"/>
                </a:solidFill>
                <a:latin typeface="楷体_GB2312" pitchFamily="49" charset="-122"/>
                <a:ea typeface="楷体_GB2312" pitchFamily="49" charset="-122"/>
              </a:rPr>
              <a:t>在程序运行过程中</a:t>
            </a:r>
            <a:r>
              <a:rPr lang="en-US" altLang="zh-CN" sz="3000" b="1" dirty="0">
                <a:solidFill>
                  <a:srgbClr val="990099"/>
                </a:solidFill>
                <a:latin typeface="楷体_GB2312" pitchFamily="49" charset="-122"/>
                <a:ea typeface="楷体_GB2312" pitchFamily="49" charset="-122"/>
              </a:rPr>
              <a:t>,</a:t>
            </a:r>
            <a:r>
              <a:rPr lang="zh-CN" altLang="en-US" sz="3000" b="1" dirty="0">
                <a:solidFill>
                  <a:srgbClr val="990099"/>
                </a:solidFill>
                <a:latin typeface="楷体_GB2312" pitchFamily="49" charset="-122"/>
                <a:ea typeface="楷体_GB2312" pitchFamily="49" charset="-122"/>
              </a:rPr>
              <a:t>其值不能被改变的量称为常量。常量区分为不同的类型：</a:t>
            </a:r>
            <a:endParaRPr lang="zh-CN" altLang="en-US" sz="3000" b="1" dirty="0">
              <a:solidFill>
                <a:srgbClr val="990099"/>
              </a:solidFill>
              <a:latin typeface="楷体_GB2312" pitchFamily="49" charset="-122"/>
              <a:ea typeface="楷体_GB2312" pitchFamily="49" charset="-122"/>
            </a:endParaRPr>
          </a:p>
        </p:txBody>
      </p:sp>
      <p:sp>
        <p:nvSpPr>
          <p:cNvPr id="9221" name="Rectangle 5"/>
          <p:cNvSpPr/>
          <p:nvPr/>
        </p:nvSpPr>
        <p:spPr>
          <a:xfrm>
            <a:off x="3048000" y="2971800"/>
            <a:ext cx="5943600" cy="2122805"/>
          </a:xfrm>
          <a:prstGeom prst="rect">
            <a:avLst/>
          </a:prstGeom>
          <a:noFill/>
          <a:ln w="9525">
            <a:noFill/>
          </a:ln>
        </p:spPr>
        <p:txBody>
          <a:bodyPr>
            <a:spAutoFit/>
          </a:bodyPr>
          <a:p>
            <a:pPr>
              <a:lnSpc>
                <a:spcPct val="110000"/>
              </a:lnSpc>
            </a:pPr>
            <a:r>
              <a:rPr lang="zh-CN" altLang="en-US" sz="3000" b="1" dirty="0">
                <a:solidFill>
                  <a:srgbClr val="990099"/>
                </a:solidFill>
                <a:latin typeface="楷体_GB2312" pitchFamily="49" charset="-122"/>
                <a:ea typeface="楷体_GB2312" pitchFamily="49" charset="-122"/>
              </a:rPr>
              <a:t>整型 </a:t>
            </a:r>
            <a:r>
              <a:rPr lang="en-US" altLang="zh-CN" sz="3000" b="1" dirty="0">
                <a:solidFill>
                  <a:srgbClr val="990099"/>
                </a:solidFill>
                <a:latin typeface="楷体_GB2312" pitchFamily="49" charset="-122"/>
                <a:ea typeface="楷体_GB2312" pitchFamily="49" charset="-122"/>
              </a:rPr>
              <a:t>100</a:t>
            </a:r>
            <a:r>
              <a:rPr lang="zh-CN" altLang="en-US" sz="3000" b="1" dirty="0">
                <a:solidFill>
                  <a:srgbClr val="990099"/>
                </a:solidFill>
                <a:latin typeface="楷体_GB2312" pitchFamily="49" charset="-122"/>
                <a:ea typeface="楷体_GB2312" pitchFamily="49" charset="-122"/>
              </a:rPr>
              <a:t>，</a:t>
            </a:r>
            <a:r>
              <a:rPr lang="en-US" altLang="zh-CN" sz="3000" b="1" dirty="0">
                <a:solidFill>
                  <a:srgbClr val="990099"/>
                </a:solidFill>
                <a:latin typeface="楷体_GB2312" pitchFamily="49" charset="-122"/>
                <a:ea typeface="楷体_GB2312" pitchFamily="49" charset="-122"/>
              </a:rPr>
              <a:t>125</a:t>
            </a:r>
            <a:r>
              <a:rPr lang="zh-CN" altLang="en-US" sz="3000" b="1" dirty="0">
                <a:solidFill>
                  <a:srgbClr val="990099"/>
                </a:solidFill>
                <a:latin typeface="楷体_GB2312" pitchFamily="49" charset="-122"/>
                <a:ea typeface="楷体_GB2312" pitchFamily="49" charset="-122"/>
              </a:rPr>
              <a:t>，</a:t>
            </a:r>
            <a:r>
              <a:rPr lang="en-US" altLang="zh-CN" sz="3000" b="1" dirty="0">
                <a:solidFill>
                  <a:srgbClr val="990099"/>
                </a:solidFill>
                <a:latin typeface="楷体_GB2312" pitchFamily="49" charset="-122"/>
                <a:ea typeface="楷体_GB2312" pitchFamily="49" charset="-122"/>
              </a:rPr>
              <a:t>-100</a:t>
            </a:r>
            <a:r>
              <a:rPr lang="zh-CN" altLang="en-US" sz="3000" b="1" dirty="0">
                <a:solidFill>
                  <a:srgbClr val="990099"/>
                </a:solidFill>
                <a:latin typeface="楷体_GB2312" pitchFamily="49" charset="-122"/>
                <a:ea typeface="楷体_GB2312" pitchFamily="49" charset="-122"/>
              </a:rPr>
              <a:t>，</a:t>
            </a:r>
            <a:r>
              <a:rPr lang="en-US" altLang="zh-CN" sz="3000" b="1" dirty="0">
                <a:solidFill>
                  <a:srgbClr val="990099"/>
                </a:solidFill>
                <a:latin typeface="楷体_GB2312" pitchFamily="49" charset="-122"/>
                <a:ea typeface="楷体_GB2312" pitchFamily="49" charset="-122"/>
              </a:rPr>
              <a:t>0</a:t>
            </a:r>
            <a:endParaRPr lang="en-US" altLang="zh-CN" sz="3000" b="1" dirty="0">
              <a:solidFill>
                <a:srgbClr val="990099"/>
              </a:solidFill>
              <a:latin typeface="楷体_GB2312" pitchFamily="49" charset="-122"/>
              <a:ea typeface="楷体_GB2312" pitchFamily="49" charset="-122"/>
            </a:endParaRPr>
          </a:p>
          <a:p>
            <a:pPr>
              <a:lnSpc>
                <a:spcPct val="110000"/>
              </a:lnSpc>
            </a:pPr>
            <a:r>
              <a:rPr lang="zh-CN" altLang="en-US" sz="3000" b="1" dirty="0">
                <a:solidFill>
                  <a:srgbClr val="990099"/>
                </a:solidFill>
                <a:latin typeface="楷体_GB2312" pitchFamily="49" charset="-122"/>
                <a:ea typeface="楷体_GB2312" pitchFamily="49" charset="-122"/>
              </a:rPr>
              <a:t>实型 </a:t>
            </a:r>
            <a:r>
              <a:rPr lang="en-US" altLang="zh-CN" sz="3000" b="1" dirty="0">
                <a:solidFill>
                  <a:srgbClr val="990099"/>
                </a:solidFill>
                <a:latin typeface="楷体_GB2312" pitchFamily="49" charset="-122"/>
                <a:ea typeface="楷体_GB2312" pitchFamily="49" charset="-122"/>
              </a:rPr>
              <a:t>3.14 </a:t>
            </a:r>
            <a:r>
              <a:rPr lang="zh-CN" altLang="en-US" sz="3000" b="1" dirty="0">
                <a:solidFill>
                  <a:srgbClr val="990099"/>
                </a:solidFill>
                <a:latin typeface="楷体_GB2312" pitchFamily="49" charset="-122"/>
                <a:ea typeface="楷体_GB2312" pitchFamily="49" charset="-122"/>
              </a:rPr>
              <a:t>，</a:t>
            </a:r>
            <a:r>
              <a:rPr lang="en-US" altLang="zh-CN" sz="3000" b="1" dirty="0">
                <a:solidFill>
                  <a:srgbClr val="990099"/>
                </a:solidFill>
                <a:latin typeface="楷体_GB2312" pitchFamily="49" charset="-122"/>
                <a:ea typeface="楷体_GB2312" pitchFamily="49" charset="-122"/>
              </a:rPr>
              <a:t>0.125</a:t>
            </a:r>
            <a:r>
              <a:rPr lang="zh-CN" altLang="en-US" sz="3000" b="1" dirty="0">
                <a:solidFill>
                  <a:srgbClr val="990099"/>
                </a:solidFill>
                <a:latin typeface="楷体_GB2312" pitchFamily="49" charset="-122"/>
                <a:ea typeface="楷体_GB2312" pitchFamily="49" charset="-122"/>
              </a:rPr>
              <a:t>，</a:t>
            </a:r>
            <a:r>
              <a:rPr lang="en-US" altLang="zh-CN" sz="3000" b="1" dirty="0">
                <a:solidFill>
                  <a:srgbClr val="990099"/>
                </a:solidFill>
                <a:latin typeface="楷体_GB2312" pitchFamily="49" charset="-122"/>
                <a:ea typeface="楷体_GB2312" pitchFamily="49" charset="-122"/>
              </a:rPr>
              <a:t>-3.789</a:t>
            </a:r>
            <a:endParaRPr lang="en-US" altLang="zh-CN" sz="3000" b="1" dirty="0">
              <a:solidFill>
                <a:srgbClr val="990099"/>
              </a:solidFill>
              <a:latin typeface="楷体_GB2312" pitchFamily="49" charset="-122"/>
              <a:ea typeface="楷体_GB2312" pitchFamily="49" charset="-122"/>
            </a:endParaRPr>
          </a:p>
          <a:p>
            <a:pPr>
              <a:lnSpc>
                <a:spcPct val="110000"/>
              </a:lnSpc>
            </a:pPr>
            <a:r>
              <a:rPr lang="zh-CN" altLang="en-US" sz="3000" b="1" dirty="0">
                <a:solidFill>
                  <a:srgbClr val="990099"/>
                </a:solidFill>
                <a:latin typeface="楷体_GB2312" pitchFamily="49" charset="-122"/>
                <a:ea typeface="楷体_GB2312" pitchFamily="49" charset="-122"/>
              </a:rPr>
              <a:t>字符型 </a:t>
            </a:r>
            <a:r>
              <a:rPr lang="zh-CN" altLang="en-US" sz="3000" b="1" dirty="0">
                <a:solidFill>
                  <a:srgbClr val="990099"/>
                </a:solidFill>
                <a:latin typeface="Arial" panose="020B0604020202020204" pitchFamily="34" charset="0"/>
                <a:ea typeface="楷体_GB2312" pitchFamily="49" charset="-122"/>
              </a:rPr>
              <a:t>‘</a:t>
            </a:r>
            <a:r>
              <a:rPr lang="en-US" altLang="en-US" sz="3000" b="1" dirty="0">
                <a:solidFill>
                  <a:srgbClr val="990099"/>
                </a:solidFill>
                <a:latin typeface="楷体_GB2312" pitchFamily="49" charset="-122"/>
                <a:ea typeface="楷体_GB2312" pitchFamily="49" charset="-122"/>
              </a:rPr>
              <a:t>a</a:t>
            </a:r>
            <a:r>
              <a:rPr lang="en-US" altLang="en-US" sz="3000" b="1" dirty="0">
                <a:solidFill>
                  <a:srgbClr val="990099"/>
                </a:solidFill>
                <a:latin typeface="Arial" panose="020B0604020202020204" pitchFamily="34" charset="0"/>
                <a:ea typeface="楷体_GB2312" pitchFamily="49" charset="-122"/>
              </a:rPr>
              <a:t>’</a:t>
            </a:r>
            <a:r>
              <a:rPr lang="en-US" altLang="en-US" sz="3000" b="1" dirty="0">
                <a:solidFill>
                  <a:srgbClr val="990099"/>
                </a:solidFill>
                <a:latin typeface="楷体_GB2312" pitchFamily="49" charset="-122"/>
                <a:ea typeface="楷体_GB2312" pitchFamily="49" charset="-122"/>
              </a:rPr>
              <a:t>, </a:t>
            </a:r>
            <a:r>
              <a:rPr lang="en-US" altLang="en-US" sz="3000" b="1" dirty="0">
                <a:solidFill>
                  <a:srgbClr val="990099"/>
                </a:solidFill>
                <a:latin typeface="Arial" panose="020B0604020202020204" pitchFamily="34" charset="0"/>
                <a:ea typeface="楷体_GB2312" pitchFamily="49" charset="-122"/>
              </a:rPr>
              <a:t>‘</a:t>
            </a:r>
            <a:r>
              <a:rPr lang="en-US" altLang="en-US" sz="3000" b="1" dirty="0">
                <a:solidFill>
                  <a:srgbClr val="990099"/>
                </a:solidFill>
                <a:latin typeface="楷体_GB2312" pitchFamily="49" charset="-122"/>
                <a:ea typeface="楷体_GB2312" pitchFamily="49" charset="-122"/>
              </a:rPr>
              <a:t>b</a:t>
            </a:r>
            <a:r>
              <a:rPr lang="en-US" altLang="en-US" sz="3000" b="1" dirty="0">
                <a:solidFill>
                  <a:srgbClr val="990099"/>
                </a:solidFill>
                <a:latin typeface="Arial" panose="020B0604020202020204" pitchFamily="34" charset="0"/>
                <a:ea typeface="楷体_GB2312" pitchFamily="49" charset="-122"/>
              </a:rPr>
              <a:t>’</a:t>
            </a:r>
            <a:r>
              <a:rPr lang="zh-CN" altLang="en-US" sz="3000" b="1" dirty="0">
                <a:solidFill>
                  <a:srgbClr val="990099"/>
                </a:solidFill>
                <a:latin typeface="楷体_GB2312" pitchFamily="49" charset="-122"/>
                <a:ea typeface="楷体_GB2312" pitchFamily="49" charset="-122"/>
              </a:rPr>
              <a:t>，</a:t>
            </a:r>
            <a:r>
              <a:rPr lang="zh-CN" altLang="en-US" sz="3000" b="1" dirty="0">
                <a:solidFill>
                  <a:srgbClr val="990099"/>
                </a:solidFill>
                <a:latin typeface="Arial" panose="020B0604020202020204" pitchFamily="34" charset="0"/>
                <a:ea typeface="楷体_GB2312" pitchFamily="49" charset="-122"/>
              </a:rPr>
              <a:t>‘</a:t>
            </a:r>
            <a:r>
              <a:rPr lang="en-US" altLang="zh-CN" sz="3000" b="1" dirty="0">
                <a:solidFill>
                  <a:srgbClr val="990099"/>
                </a:solidFill>
                <a:latin typeface="楷体_GB2312" pitchFamily="49" charset="-122"/>
                <a:ea typeface="楷体_GB2312" pitchFamily="49" charset="-122"/>
              </a:rPr>
              <a:t>2</a:t>
            </a:r>
            <a:r>
              <a:rPr lang="en-US" altLang="zh-CN" sz="3000" b="1" dirty="0">
                <a:solidFill>
                  <a:srgbClr val="990099"/>
                </a:solidFill>
                <a:latin typeface="Arial" panose="020B0604020202020204" pitchFamily="34" charset="0"/>
                <a:ea typeface="楷体_GB2312" pitchFamily="49" charset="-122"/>
              </a:rPr>
              <a:t>’</a:t>
            </a:r>
            <a:endParaRPr lang="en-US" altLang="zh-CN" sz="3000" b="1" dirty="0">
              <a:solidFill>
                <a:srgbClr val="990099"/>
              </a:solidFill>
              <a:latin typeface="楷体_GB2312" pitchFamily="49" charset="-122"/>
              <a:ea typeface="楷体_GB2312" pitchFamily="49" charset="-122"/>
            </a:endParaRPr>
          </a:p>
          <a:p>
            <a:pPr>
              <a:lnSpc>
                <a:spcPct val="110000"/>
              </a:lnSpc>
            </a:pPr>
            <a:r>
              <a:rPr lang="zh-CN" altLang="en-US" sz="3000" b="1" dirty="0">
                <a:solidFill>
                  <a:srgbClr val="990099"/>
                </a:solidFill>
                <a:latin typeface="楷体_GB2312" pitchFamily="49" charset="-122"/>
                <a:ea typeface="楷体_GB2312" pitchFamily="49" charset="-122"/>
              </a:rPr>
              <a:t>字符串 </a:t>
            </a:r>
            <a:r>
              <a:rPr lang="zh-CN" altLang="en-US" sz="3000" b="1" dirty="0">
                <a:solidFill>
                  <a:srgbClr val="990099"/>
                </a:solidFill>
                <a:latin typeface="Arial" panose="020B0604020202020204" pitchFamily="34" charset="0"/>
                <a:ea typeface="楷体_GB2312" pitchFamily="49" charset="-122"/>
              </a:rPr>
              <a:t>“</a:t>
            </a:r>
            <a:r>
              <a:rPr lang="en-US" altLang="en-US" sz="3000" b="1" dirty="0">
                <a:solidFill>
                  <a:srgbClr val="990099"/>
                </a:solidFill>
                <a:latin typeface="楷体_GB2312" pitchFamily="49" charset="-122"/>
                <a:ea typeface="楷体_GB2312" pitchFamily="49" charset="-122"/>
              </a:rPr>
              <a:t>a</a:t>
            </a:r>
            <a:r>
              <a:rPr lang="en-US" altLang="zh-CN" sz="3000" b="1" dirty="0">
                <a:solidFill>
                  <a:srgbClr val="990099"/>
                </a:solidFill>
                <a:latin typeface="Arial" panose="020B0604020202020204" pitchFamily="34" charset="0"/>
                <a:ea typeface="楷体_GB2312" pitchFamily="49" charset="-122"/>
              </a:rPr>
              <a:t>”</a:t>
            </a:r>
            <a:r>
              <a:rPr lang="en-US" altLang="en-US" sz="3000" b="1" dirty="0">
                <a:solidFill>
                  <a:srgbClr val="990099"/>
                </a:solidFill>
                <a:latin typeface="楷体_GB2312" pitchFamily="49" charset="-122"/>
                <a:ea typeface="楷体_GB2312" pitchFamily="49" charset="-122"/>
              </a:rPr>
              <a:t>,  </a:t>
            </a:r>
            <a:r>
              <a:rPr lang="en-US" altLang="zh-CN" sz="3000" b="1" dirty="0">
                <a:solidFill>
                  <a:srgbClr val="990099"/>
                </a:solidFill>
                <a:latin typeface="Arial" panose="020B0604020202020204" pitchFamily="34" charset="0"/>
                <a:ea typeface="楷体_GB2312" pitchFamily="49" charset="-122"/>
              </a:rPr>
              <a:t>“</a:t>
            </a:r>
            <a:r>
              <a:rPr lang="en-US" altLang="zh-CN" sz="3000" b="1" dirty="0">
                <a:solidFill>
                  <a:srgbClr val="990099"/>
                </a:solidFill>
                <a:latin typeface="楷体_GB2312" pitchFamily="49" charset="-122"/>
                <a:ea typeface="楷体_GB2312" pitchFamily="49" charset="-122"/>
              </a:rPr>
              <a:t>a</a:t>
            </a:r>
            <a:r>
              <a:rPr lang="en-US" altLang="en-US" sz="3000" b="1" dirty="0">
                <a:solidFill>
                  <a:srgbClr val="990099"/>
                </a:solidFill>
                <a:latin typeface="楷体_GB2312" pitchFamily="49" charset="-122"/>
                <a:ea typeface="楷体_GB2312" pitchFamily="49" charset="-122"/>
              </a:rPr>
              <a:t>b</a:t>
            </a:r>
            <a:r>
              <a:rPr lang="en-US" altLang="zh-CN" sz="3000" b="1" dirty="0">
                <a:solidFill>
                  <a:srgbClr val="990099"/>
                </a:solidFill>
                <a:latin typeface="Arial" panose="020B0604020202020204" pitchFamily="34" charset="0"/>
                <a:ea typeface="楷体_GB2312" pitchFamily="49" charset="-122"/>
              </a:rPr>
              <a:t>”</a:t>
            </a:r>
            <a:r>
              <a:rPr lang="en-US" altLang="zh-CN" sz="3000" b="1" dirty="0">
                <a:solidFill>
                  <a:srgbClr val="990099"/>
                </a:solidFill>
                <a:latin typeface="楷体_GB2312" pitchFamily="49" charset="-122"/>
                <a:ea typeface="楷体_GB2312" pitchFamily="49" charset="-122"/>
              </a:rPr>
              <a:t>,  </a:t>
            </a:r>
            <a:r>
              <a:rPr lang="en-US" altLang="zh-CN" sz="3000" b="1" dirty="0">
                <a:solidFill>
                  <a:srgbClr val="990099"/>
                </a:solidFill>
                <a:latin typeface="Arial" panose="020B0604020202020204" pitchFamily="34" charset="0"/>
                <a:ea typeface="楷体_GB2312" pitchFamily="49" charset="-122"/>
              </a:rPr>
              <a:t>“</a:t>
            </a:r>
            <a:r>
              <a:rPr lang="en-US" altLang="zh-CN" sz="3000" b="1" dirty="0">
                <a:solidFill>
                  <a:srgbClr val="990099"/>
                </a:solidFill>
                <a:latin typeface="楷体_GB2312" pitchFamily="49" charset="-122"/>
                <a:ea typeface="楷体_GB2312" pitchFamily="49" charset="-122"/>
              </a:rPr>
              <a:t>1232</a:t>
            </a:r>
            <a:r>
              <a:rPr lang="en-US" altLang="zh-CN" sz="3000" b="1" dirty="0">
                <a:solidFill>
                  <a:srgbClr val="990099"/>
                </a:solidFill>
                <a:latin typeface="Arial" panose="020B0604020202020204" pitchFamily="34" charset="0"/>
                <a:ea typeface="楷体_GB2312" pitchFamily="49" charset="-122"/>
              </a:rPr>
              <a:t>”</a:t>
            </a:r>
            <a:endParaRPr lang="en-US" altLang="zh-CN" sz="3000" b="1" dirty="0">
              <a:solidFill>
                <a:srgbClr val="990099"/>
              </a:solidFill>
              <a:latin typeface="楷体_GB2312" pitchFamily="49" charset="-122"/>
              <a:ea typeface="楷体_GB2312" pitchFamily="49" charset="-122"/>
            </a:endParaRPr>
          </a:p>
        </p:txBody>
      </p:sp>
      <p:sp>
        <p:nvSpPr>
          <p:cNvPr id="9222" name="Rectangle 6"/>
          <p:cNvSpPr/>
          <p:nvPr/>
        </p:nvSpPr>
        <p:spPr>
          <a:xfrm>
            <a:off x="1981200" y="1143000"/>
            <a:ext cx="2971800" cy="521970"/>
          </a:xfrm>
          <a:prstGeom prst="rect">
            <a:avLst/>
          </a:prstGeom>
          <a:noFill/>
          <a:ln w="9525">
            <a:noFill/>
          </a:ln>
        </p:spPr>
        <p:txBody>
          <a:bodyPr>
            <a:spAutoFit/>
          </a:bodyPr>
          <a:p>
            <a:r>
              <a:rPr lang="zh-CN" altLang="en-US" sz="2800" b="1" dirty="0">
                <a:solidFill>
                  <a:schemeClr val="tx2"/>
                </a:solidFill>
                <a:latin typeface="Verdana" panose="020B0604030504040204" pitchFamily="34" charset="0"/>
              </a:rPr>
              <a:t>常量和符号常量</a:t>
            </a:r>
            <a:endParaRPr lang="zh-CN" altLang="en-US" sz="2800" b="1" dirty="0">
              <a:solidFill>
                <a:schemeClr val="tx2"/>
              </a:solidFill>
              <a:latin typeface="Verdana" panose="020B0604030504040204" pitchFamily="34" charset="0"/>
            </a:endParaRPr>
          </a:p>
        </p:txBody>
      </p:sp>
      <p:sp>
        <p:nvSpPr>
          <p:cNvPr id="10247" name="Text Box 7"/>
          <p:cNvSpPr txBox="1"/>
          <p:nvPr/>
        </p:nvSpPr>
        <p:spPr>
          <a:xfrm>
            <a:off x="2057400" y="5257800"/>
            <a:ext cx="8077200" cy="1153160"/>
          </a:xfrm>
          <a:prstGeom prst="rect">
            <a:avLst/>
          </a:prstGeom>
          <a:noFill/>
          <a:ln w="9525">
            <a:noFill/>
          </a:ln>
        </p:spPr>
        <p:txBody>
          <a:bodyPr>
            <a:spAutoFit/>
          </a:bodyPr>
          <a:p>
            <a:pPr>
              <a:lnSpc>
                <a:spcPct val="90000"/>
              </a:lnSpc>
              <a:spcBef>
                <a:spcPct val="50000"/>
              </a:spcBef>
            </a:pPr>
            <a:r>
              <a:rPr lang="en-US" altLang="zh-CN" sz="3000" b="1" dirty="0">
                <a:solidFill>
                  <a:srgbClr val="990099"/>
                </a:solidFill>
                <a:latin typeface="楷体_GB2312" pitchFamily="49" charset="-122"/>
                <a:ea typeface="楷体_GB2312" pitchFamily="49" charset="-122"/>
              </a:rPr>
              <a:t>2</a:t>
            </a:r>
            <a:r>
              <a:rPr lang="zh-CN" altLang="en-US" sz="3000" b="1" dirty="0">
                <a:solidFill>
                  <a:srgbClr val="990099"/>
                </a:solidFill>
                <a:latin typeface="楷体_GB2312" pitchFamily="49" charset="-122"/>
                <a:ea typeface="楷体_GB2312" pitchFamily="49" charset="-122"/>
              </a:rPr>
              <a:t>、符号常量：用一个标识符代表的一个常量。</a:t>
            </a:r>
            <a:endParaRPr lang="zh-CN" altLang="en-US" sz="3000" b="1" dirty="0">
              <a:solidFill>
                <a:srgbClr val="990099"/>
              </a:solidFill>
              <a:latin typeface="楷体_GB2312" pitchFamily="49" charset="-122"/>
              <a:ea typeface="楷体_GB2312" pitchFamily="49" charset="-122"/>
            </a:endParaRPr>
          </a:p>
          <a:p>
            <a:pPr>
              <a:lnSpc>
                <a:spcPct val="90000"/>
              </a:lnSpc>
              <a:spcBef>
                <a:spcPct val="50000"/>
              </a:spcBef>
            </a:pPr>
            <a:r>
              <a:rPr lang="zh-CN" altLang="en-US" sz="3000" b="1" dirty="0">
                <a:solidFill>
                  <a:srgbClr val="990099"/>
                </a:solidFill>
                <a:latin typeface="楷体_GB2312" pitchFamily="49" charset="-122"/>
                <a:ea typeface="楷体_GB2312" pitchFamily="49" charset="-122"/>
              </a:rPr>
              <a:t>定义方法：  </a:t>
            </a:r>
            <a:r>
              <a:rPr lang="en-US" altLang="zh-CN" sz="3000" b="1" dirty="0">
                <a:solidFill>
                  <a:srgbClr val="FF3300"/>
                </a:solidFill>
                <a:latin typeface="楷体_GB2312" pitchFamily="49" charset="-122"/>
                <a:ea typeface="楷体_GB2312" pitchFamily="49" charset="-122"/>
              </a:rPr>
              <a:t>#define  </a:t>
            </a:r>
            <a:r>
              <a:rPr lang="zh-CN" altLang="en-US" sz="3000" b="1" dirty="0">
                <a:solidFill>
                  <a:srgbClr val="FF3300"/>
                </a:solidFill>
                <a:latin typeface="楷体_GB2312" pitchFamily="49" charset="-122"/>
                <a:ea typeface="楷体_GB2312" pitchFamily="49" charset="-122"/>
              </a:rPr>
              <a:t>标识符  常量</a:t>
            </a:r>
            <a:endParaRPr lang="zh-CN" altLang="en-US" sz="3000" b="1" dirty="0">
              <a:solidFill>
                <a:srgbClr val="FF3300"/>
              </a:solidFill>
              <a:latin typeface="楷体_GB2312" pitchFamily="49" charset="-122"/>
              <a:ea typeface="楷体_GB2312" pitchFamily="49" charset="-122"/>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0247"/>
                                        </p:tgtEl>
                                        <p:attrNameLst>
                                          <p:attrName>style.visibility</p:attrName>
                                        </p:attrNameLst>
                                      </p:cBhvr>
                                      <p:to>
                                        <p:strVal val="visible"/>
                                      </p:to>
                                    </p:set>
                                    <p:animEffect transition="in" filter="blinds(horizontal)">
                                      <p:cBhvr>
                                        <p:cTn id="7" dur="500"/>
                                        <p:tgtEl>
                                          <p:spTgt spid="102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47" grpId="0"/>
    </p:bldLst>
  </p:timing>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xml><?xml version="1.0" encoding="utf-8"?>
<p:tagLst xmlns:p="http://schemas.openxmlformats.org/presentationml/2006/main">
  <p:tag name="KSO_WM_BEAUTIFY_FLAG" val=""/>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4.xml><?xml version="1.0" encoding="utf-8"?>
<p:tagLst xmlns:p="http://schemas.openxmlformats.org/presentationml/2006/main">
  <p:tag name="KSO_WM_BEAUTIFY_FLAG" val=""/>
</p:tagLst>
</file>

<file path=ppt/tags/tag65.xml><?xml version="1.0" encoding="utf-8"?>
<p:tagLst xmlns:p="http://schemas.openxmlformats.org/presentationml/2006/main">
  <p:tag name="KSO_WM_BEAUTIFY_FLAG" val=""/>
</p:tagLst>
</file>

<file path=ppt/tags/tag66.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67.xml><?xml version="1.0" encoding="utf-8"?>
<p:tagLst xmlns:p="http://schemas.openxmlformats.org/presentationml/2006/main">
  <p:tag name="KSO_WM_BEAUTIFY_FLAG" val=""/>
</p:tagLst>
</file>

<file path=ppt/tags/tag68.xml><?xml version="1.0" encoding="utf-8"?>
<p:tagLst xmlns:p="http://schemas.openxmlformats.org/presentationml/2006/main">
  <p:tag name="KSO_WM_BEAUTIFY_FLAG" val=""/>
</p:tagLst>
</file>

<file path=ppt/tags/tag69.xml><?xml version="1.0" encoding="utf-8"?>
<p:tagLst xmlns:p="http://schemas.openxmlformats.org/presentationml/2006/main">
  <p:tag name="KSO_WM_BEAUTIFY_FLAG" val=""/>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70.xml><?xml version="1.0" encoding="utf-8"?>
<p:tagLst xmlns:p="http://schemas.openxmlformats.org/presentationml/2006/main">
  <p:tag name="KSO_WM_BEAUTIFY_FLAG" val=""/>
</p:tagLst>
</file>

<file path=ppt/tags/tag71.xml><?xml version="1.0" encoding="utf-8"?>
<p:tagLst xmlns:p="http://schemas.openxmlformats.org/presentationml/2006/main">
  <p:tag name="KSO_WM_BEAUTIFY_FLAG" val=""/>
</p:tagLst>
</file>

<file path=ppt/tags/tag72.xml><?xml version="1.0" encoding="utf-8"?>
<p:tagLst xmlns:p="http://schemas.openxmlformats.org/presentationml/2006/main">
  <p:tag name="KSO_WM_BEAUTIFY_FLAG" val=""/>
</p:tagLst>
</file>

<file path=ppt/tags/tag73.xml><?xml version="1.0" encoding="utf-8"?>
<p:tagLst xmlns:p="http://schemas.openxmlformats.org/presentationml/2006/main">
  <p:tag name="KSO_WM_BEAUTIFY_FLAG" val=""/>
</p:tagLst>
</file>

<file path=ppt/tags/tag74.xml><?xml version="1.0" encoding="utf-8"?>
<p:tagLst xmlns:p="http://schemas.openxmlformats.org/presentationml/2006/main">
  <p:tag name="KSO_WM_BEAUTIFY_FLAG" val=""/>
</p:tagLst>
</file>

<file path=ppt/tags/tag75.xml><?xml version="1.0" encoding="utf-8"?>
<p:tagLst xmlns:p="http://schemas.openxmlformats.org/presentationml/2006/main">
  <p:tag name="KSO_WM_BEAUTIFY_FLAG" val=""/>
</p:tagLst>
</file>

<file path=ppt/tags/tag76.xml><?xml version="1.0" encoding="utf-8"?>
<p:tagLst xmlns:p="http://schemas.openxmlformats.org/presentationml/2006/main">
  <p:tag name="KSO_WM_BEAUTIFY_FLAG" val=""/>
</p:tagLst>
</file>

<file path=ppt/tags/tag77.xml><?xml version="1.0" encoding="utf-8"?>
<p:tagLst xmlns:p="http://schemas.openxmlformats.org/presentationml/2006/main">
  <p:tag name="KSO_WM_BEAUTIFY_FLAG" val=""/>
</p:tagLst>
</file>

<file path=ppt/tags/tag78.xml><?xml version="1.0" encoding="utf-8"?>
<p:tagLst xmlns:p="http://schemas.openxmlformats.org/presentationml/2006/main">
  <p:tag name="KSO_WM_BEAUTIFY_FLAG" val=""/>
</p:tagLst>
</file>

<file path=ppt/tags/tag79.xml><?xml version="1.0" encoding="utf-8"?>
<p:tagLst xmlns:p="http://schemas.openxmlformats.org/presentationml/2006/main">
  <p:tag name="KSO_WM_BEAUTIFY_FLAG" val=""/>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0.xml><?xml version="1.0" encoding="utf-8"?>
<p:tagLst xmlns:p="http://schemas.openxmlformats.org/presentationml/2006/main">
  <p:tag name="KSO_WM_BEAUTIFY_FLAG" val=""/>
</p:tagLst>
</file>

<file path=ppt/tags/tag81.xml><?xml version="1.0" encoding="utf-8"?>
<p:tagLst xmlns:p="http://schemas.openxmlformats.org/presentationml/2006/main">
  <p:tag name="KSO_WM_BEAUTIFY_FLAG" val=""/>
</p:tagLst>
</file>

<file path=ppt/tags/tag82.xml><?xml version="1.0" encoding="utf-8"?>
<p:tagLst xmlns:p="http://schemas.openxmlformats.org/presentationml/2006/main">
  <p:tag name="KSO_WM_BEAUTIFY_FLAG" val=""/>
</p:tagLst>
</file>

<file path=ppt/tags/tag83.xml><?xml version="1.0" encoding="utf-8"?>
<p:tagLst xmlns:p="http://schemas.openxmlformats.org/presentationml/2006/main">
  <p:tag name="KSO_WM_BEAUTIFY_FLAG" val=""/>
</p:tagLst>
</file>

<file path=ppt/tags/tag84.xml><?xml version="1.0" encoding="utf-8"?>
<p:tagLst xmlns:p="http://schemas.openxmlformats.org/presentationml/2006/main">
  <p:tag name="KSO_WM_BEAUTIFY_FLAG" val=""/>
</p:tagLst>
</file>

<file path=ppt/tags/tag85.xml><?xml version="1.0" encoding="utf-8"?>
<p:tagLst xmlns:p="http://schemas.openxmlformats.org/presentationml/2006/main">
  <p:tag name="KSO_WM_BEAUTIFY_FLAG" val=""/>
</p:tagLst>
</file>

<file path=ppt/tags/tag86.xml><?xml version="1.0" encoding="utf-8"?>
<p:tagLst xmlns:p="http://schemas.openxmlformats.org/presentationml/2006/main">
  <p:tag name="KSO_WM_BEAUTIFY_FLAG" val=""/>
</p:tagLst>
</file>

<file path=ppt/tags/tag87.xml><?xml version="1.0" encoding="utf-8"?>
<p:tagLst xmlns:p="http://schemas.openxmlformats.org/presentationml/2006/main">
  <p:tag name="KSO_WM_BEAUTIFY_FLAG" val=""/>
</p:tagLst>
</file>

<file path=ppt/tags/tag88.xml><?xml version="1.0" encoding="utf-8"?>
<p:tagLst xmlns:p="http://schemas.openxmlformats.org/presentationml/2006/main">
  <p:tag name="KSO_WM_BEAUTIFY_FLAG" val=""/>
</p:tagLst>
</file>

<file path=ppt/tags/tag89.xml><?xml version="1.0" encoding="utf-8"?>
<p:tagLst xmlns:p="http://schemas.openxmlformats.org/presentationml/2006/main">
  <p:tag name="KSO_WM_BEAUTIFY_FLAG" val=""/>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0.xml><?xml version="1.0" encoding="utf-8"?>
<p:tagLst xmlns:p="http://schemas.openxmlformats.org/presentationml/2006/main">
  <p:tag name="KSO_WM_BEAUTIFY_FLAG" val=""/>
</p:tagLst>
</file>

<file path=ppt/tags/tag91.xml><?xml version="1.0" encoding="utf-8"?>
<p:tagLst xmlns:p="http://schemas.openxmlformats.org/presentationml/2006/main">
  <p:tag name="KSO_WM_BEAUTIFY_FLAG" val=""/>
</p:tagLst>
</file>

<file path=ppt/tags/tag92.xml><?xml version="1.0" encoding="utf-8"?>
<p:tagLst xmlns:p="http://schemas.openxmlformats.org/presentationml/2006/main">
  <p:tag name="KSO_WM_BEAUTIFY_FLAG" val=""/>
</p:tagLst>
</file>

<file path=ppt/tags/tag93.xml><?xml version="1.0" encoding="utf-8"?>
<p:tagLst xmlns:p="http://schemas.openxmlformats.org/presentationml/2006/main">
  <p:tag name="KSO_WM_BEAUTIFY_FLAG" val=""/>
</p:tagLst>
</file>

<file path=ppt/tags/tag94.xml><?xml version="1.0" encoding="utf-8"?>
<p:tagLst xmlns:p="http://schemas.openxmlformats.org/presentationml/2006/main">
  <p:tag name="KSO_WM_BEAUTIFY_FLAG" val=""/>
</p:tagLst>
</file>

<file path=ppt/tags/tag95.xml><?xml version="1.0" encoding="utf-8"?>
<p:tagLst xmlns:p="http://schemas.openxmlformats.org/presentationml/2006/main">
  <p:tag name="KSO_WM_BEAUTIFY_FLAG" val=""/>
</p:tagLst>
</file>

<file path=ppt/tags/tag96.xml><?xml version="1.0" encoding="utf-8"?>
<p:tagLst xmlns:p="http://schemas.openxmlformats.org/presentationml/2006/main">
  <p:tag name="KSO_WM_BEAUTIFY_FLAG" val=""/>
</p:tagLst>
</file>

<file path=ppt/tags/tag97.xml><?xml version="1.0" encoding="utf-8"?>
<p:tagLst xmlns:p="http://schemas.openxmlformats.org/presentationml/2006/main">
  <p:tag name="KSO_WM_BEAUTIFY_FLAG" val=""/>
</p:tagLst>
</file>

<file path=ppt/tags/tag99.xml><?xml version="1.0" encoding="utf-8"?>
<p:tagLst xmlns:p="http://schemas.openxmlformats.org/presentationml/2006/main">
  <p:tag name="COMMONDATA" val="eyJoZGlkIjoiMzg1NDcwZjQ5ODQyYjExNDZkOGQyZmJiZTYyYWNlNTUifQ=="/>
</p:tagLst>
</file>

<file path=ppt/theme/theme1.xml><?xml version="1.0" encoding="utf-8"?>
<a:theme xmlns:a="http://schemas.openxmlformats.org/drawingml/2006/main" name="Office 主题​​">
  <a:themeElements>
    <a:clrScheme name="自定义 219">
      <a:dk1>
        <a:sysClr val="windowText" lastClr="000000"/>
      </a:dk1>
      <a:lt1>
        <a:sysClr val="window" lastClr="FFFFFF"/>
      </a:lt1>
      <a:dk2>
        <a:srgbClr val="44546A"/>
      </a:dk2>
      <a:lt2>
        <a:srgbClr val="E7E6E6"/>
      </a:lt2>
      <a:accent1>
        <a:srgbClr val="496D9F"/>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思源字体">
      <a:majorFont>
        <a:latin typeface="思源黑体 CN Regular"/>
        <a:ea typeface="思源宋体 CN Heavy"/>
        <a:cs typeface=""/>
      </a:majorFont>
      <a:minorFont>
        <a:latin typeface="思源黑体 CN Regular"/>
        <a:ea typeface="思源黑体 CN Regular"/>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自定义设计方案">
  <a:themeElements>
    <a:clrScheme name="WPS">
      <a:dk1>
        <a:sysClr val="windowText" lastClr="000000"/>
      </a:dk1>
      <a:lt1>
        <a:sysClr val="window" lastClr="FFFFFF"/>
      </a:lt1>
      <a:dk2>
        <a:srgbClr val="0F1423"/>
      </a:dk2>
      <a:lt2>
        <a:srgbClr val="FFFFFF"/>
      </a:lt2>
      <a:accent1>
        <a:srgbClr val="4874CB"/>
      </a:accent1>
      <a:accent2>
        <a:srgbClr val="EE822F"/>
      </a:accent2>
      <a:accent3>
        <a:srgbClr val="F2BA02"/>
      </a:accent3>
      <a:accent4>
        <a:srgbClr val="75BD42"/>
      </a:accent4>
      <a:accent5>
        <a:srgbClr val="30C0B4"/>
      </a:accent5>
      <a:accent6>
        <a:srgbClr val="E54C5E"/>
      </a:accent6>
      <a:hlink>
        <a:srgbClr val="0026E5"/>
      </a:hlink>
      <a:folHlink>
        <a:srgbClr val="7E1FAD"/>
      </a:folHlink>
    </a:clrScheme>
    <a:fontScheme name="WPS">
      <a:majorFont>
        <a:latin typeface="Arial"/>
        <a:ea typeface="微软雅黑"/>
        <a:cs typeface=""/>
      </a:majorFont>
      <a:minorFont>
        <a:latin typeface="Arial"/>
        <a:ea typeface="微软雅黑"/>
        <a:cs typeface=""/>
      </a:minorFont>
    </a:fontScheme>
    <a:fmtScheme name="WPS">
      <a:fillStyleLst>
        <a:solidFill>
          <a:schemeClr val="phClr"/>
        </a:solidFill>
        <a:gradFill>
          <a:gsLst>
            <a:gs pos="0">
              <a:schemeClr val="phClr">
                <a:lumOff val="17500"/>
              </a:schemeClr>
            </a:gs>
            <a:gs pos="100000">
              <a:schemeClr val="phClr"/>
            </a:gs>
          </a:gsLst>
          <a:lin ang="2700000" scaled="0"/>
        </a:gradFill>
        <a:gradFill>
          <a:gsLst>
            <a:gs pos="0">
              <a:schemeClr val="phClr">
                <a:hueOff val="-2520000"/>
              </a:schemeClr>
            </a:gs>
            <a:gs pos="100000">
              <a:schemeClr val="phClr"/>
            </a:gs>
          </a:gsLst>
          <a:lin ang="2700000" scaled="0"/>
        </a:gradFill>
      </a:fillStyleLst>
      <a:lnStyleLst>
        <a:ln w="12700" cap="flat" cmpd="sng" algn="ctr">
          <a:solidFill>
            <a:schemeClr val="phClr"/>
          </a:solidFill>
          <a:prstDash val="solid"/>
          <a:miter lim="800000"/>
        </a:ln>
        <a:ln w="12700" cap="flat" cmpd="sng" algn="ctr">
          <a:solidFill>
            <a:schemeClr val="phClr"/>
          </a:solidFill>
          <a:prstDash val="solid"/>
          <a:miter lim="800000"/>
        </a:ln>
        <a:ln w="12700" cap="flat" cmpd="sng" algn="ctr">
          <a:gradFill>
            <a:gsLst>
              <a:gs pos="0">
                <a:schemeClr val="phClr">
                  <a:hueOff val="-4200000"/>
                </a:schemeClr>
              </a:gs>
              <a:gs pos="100000">
                <a:schemeClr val="phClr"/>
              </a:gs>
            </a:gsLst>
            <a:lin ang="2700000" scaled="1"/>
          </a:gradFill>
          <a:prstDash val="solid"/>
          <a:miter lim="800000"/>
        </a:ln>
      </a:lnStyleLst>
      <a:effectStyleLst>
        <a:effectStyle>
          <a:effectLst>
            <a:outerShdw blurRad="101600" dist="50800" dir="5400000" algn="ctr" rotWithShape="0">
              <a:schemeClr val="phClr">
                <a:alpha val="60000"/>
              </a:schemeClr>
            </a:outerShdw>
          </a:effectLst>
        </a:effectStyle>
        <a:effectStyle>
          <a:effectLst>
            <a:reflection stA="50000" endA="300" endPos="40000" dist="25400" dir="5400000" sy="-100000" algn="bl" rotWithShape="0"/>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customXml/item1.xml><?xml version="1.0" encoding="utf-8"?>
<s:customData xmlns="http://www.wps.cn/officeDocument/2013/wpsCustomData" xmlns:s="http://www.wps.cn/officeDocument/2013/wpsCustomData">
  <extobjs>
    <extobj name="C9F754DE-2CAD-44b6-B708-469DEB6407EB-1">
      <extobjdata type="C9F754DE-2CAD-44b6-B708-469DEB6407EB" data="ewoJIkZpbGVJZCIgOiAiMjUyODc5MDM4NDA3IiwKCSJHcm91cElkIiA6ICI0MjAzNTA3MjQiLAoJIkltYWdlIiA6ICJpVkJPUncwS0dnb0FBQUFOU1VoRVVnQUFBK1FBQUFGbENBWUFBQUJpTGlKRkFBQUFDWEJJV1hNQUFBc1RBQUFMRXdFQW1wd1lBQUFnQUVsRVFWUjRuT3pkZDN4VVZjTC84ZS9NcFBjZVNDaUJoQ0lCVEVBNkFncWlpQ0NvWUZ0MVpjVzEvVnoxc2F4bEgxRVhWeDlkWFYzMXNiSHk2QzRxZHNTS3RJRDBFbnBOUWdJRVNBanBqU1F6dno4Z1k0YVpTU1oxQW56ZXI5ZThuSHZ1dWVlZUcwYklkODY1NXhvc0ZvdEZBQUFBQUFDZ1RSbmQzUUVBQUFBQUFNNUhCSElBQUFBQUFOeUFRQTRBQUFBQWdCc1F5QUVBQUFBQWNBTUNPUUFBQUFBQWJrQWdCd0FBQUFEQURRamtBQUFBQUFDNEFZRWNBQUFBQUFBM0lKQURBQUFBQU9BR0JISUFBQUFBQU55QVFBNEFBQUFBZ0JzUXlBRUFBQUFBY0FNQ09RQUFBQUFBYmtBZ0J3QUFBQURBRFFqa0FBQUFBQUM0QVlFY0FBQUFBQUEzSUpBREFBQUFBT0FHQkhJQUFBQUFBTnlBUUE0QUFBQUFnQnNReUFFQUFBQUFjQU1DT1FBQUFBQUFia0FnQndBQUFBREFEUWprQUFBQUFBQzRBWUVjQUFBQUFBQTNJSkFEQUFBQUFPQUdCSElBQUFBQUFOeUFRQTRBQUFBQWdCc1F5QUVBQUFBQWNBTUNPUUFBQUFBQWJrQWdCd0FBQUFEQURRamtBQUFBQUFDNEFZRWNBQUFBQUFBM0lKQURBQUFBQU9BR0JISUFBQUFBQU55QVFBNEFBQUFBZ0JzUXlBRUFBQUFBY0FNQ09RQUFBQUFBYmtBZ0J3QUFBQURBRFFqa0FBQUFBQUM0QVlFY0FBQUFBQUEzSUpBREFBQUFBT0FHQkhJQUFBQUFBTnlBUUE0QUFBQUFnQnNReUFFQUFBQUFjQU1QZDNjQUFBQ2dwYVdrWmJ1N0MyaW1VZkV4N3U0Q0FMUTZSc2dCQUFBQUFIQURBamtBQUFBQUFHNUFJQWNBQUFBQXdBMEk1QUFBQUFBQXVBR0JIQUFBQUFBQU55Q1FBd0FBQUFEZ0JnUnlBQUFBQUFEY2dFQU9BQUFBQUlBYkVNZ0JBQUFBQUhBREFqa0FBQUFBQUc1QUlBY0FBQUFBd0EwSTVBQUFBQUFBdUFHQkhBQUFBQUFBTnlDUUF3QUFBQURnQmdSeUFBQUFBQURjZ0VBT0FBQUFBSUFiRU1nQkFBQUFBSEFERDNkM0FBQUFvRDFiT1BjZEhUbVFyb2lZV0UyOTgzNTNkOGVXeGFLOVd6YXFZMXk4QWtOQzIrU1UxVlZWS2k4cFZtQm9XSnVjRHdET1pRUnlBQUNBSnBqL3hzdjE3cDkrMzhNT3k5K2I5WmpUWTBaUG1hYWVTUmZWVzBlU1pzNTZVZWFhR24zN3dkdktPWlNseUpoT21qVGpicGs4UExUMHkwKzBmK3ZtaGkvZ2pQWWFVcGgzWEV1LytGaDVSN1BsNHgrZ214NThYQVlqa3kwQm9Ea0k1QUFBQUUxUWVEelhyZWMzbWt5S2lJbFZ6cUVzNVdZZjBycEYzMnZZaE1uTmFyT2dubXV5bU0wcXpEc3VzOW1zc3VJaTdVM2RxT2d1Y1U3cmgwUkVOcXN2QUhBK0lKQURBQUM0d2NXVHIxWHZBWU1sT1I4MUgzblZWRjF3MFZCSjB1NU42N1Jpd1JjMit3ZU52VUlIZG01WFdVbXh0cTlicFM2OUx0RHdDVmRyOExnSmtxU3N2YnUwY3VGWGtxVHhOOXltaUpqWWV2djBXUU9qL25XbExQaTgzdjJ1akxvRHdQbU9RQTRBQU9EQW1TSDVlUFpoYTlsdGY1NWxMVS9vbjZ4THJybEIwcWxwN0cwNWN1N2w3YVBrMFdQMTYzZGZLeXEyczN6OUErWGg2U21ENGRSKzY0aTN3YUNJbUZoNWVublp0K0hqMjJiOUJRRFlJcEFEQUJwbCtGVXozTjBGdU5HcWhmOXlkeGZPR1NzV2ZHRTM0bjJtbFF1L3NvNXdPOU43d0dCNWVmc29vVitTWkRCb2M4cGliVmp5czIwbGkwWHpYbm5lNGZGMVI3Sm56bnBSRm90RmxlVmxybDJFQTk2K2ZqTFVmaU1BQUtnWGdSd0FBTUNCWGdNR1NaSXlkbXpUeWNvSytmajVxMnZ2UHBJa282bDFmb1hLenptbS9KeWpqVHJHYURJcG9YOXlpL1dockxqSWFYaDN4UTBQL0xuTlZud0hnTE1kZ1J3QUFKdzFqaDgvcmg5KytFRVpHUmt5bTgxTzYxMTZ5NTNOUHRlb3lkZXBvcXhNZTFNM1NwSUNRa0kwYXZKMXpXN1gyYjNWaDlQMzZmc1AzOWZXVlNucU4reGlEYjM4S3BscmF2VHhQLzZtc3VKaStRVUc2c1lIbjVEeDlNcm1peitmcC9UdFc2ekg5MHdhcU5GVHBpdDUxRmdsanhxci9kdFN0ZlNManlWSlk2ZmRyTzZKL2ExMTIzcHFQUURBTVFJNUFBQm85NnFxcWpSNzltek5uajFiMWRYVkRkWnZpVUF1U1FkMmJaUGxkUEF2S3lwUzNwRnNoWGVNa1N5V0pyWFgwT1BNYW0xYnZVTGJWcSt3S1Nzckx0YWNaeCtYSlBrR0JLaGpYTHpEWTJ1L3FEaWN0dGRhRnQycGk5TXZNTXhtc3d5UzlSRm0va0hCbXZIVWJKZjY2WWpKWkdyeXNRQnd2aUdRQXdDQWRpMHZMMC9qeDQvWDFxMWI5Y2dqajJqaXhJbnExNitmZ29LQ25CNlRrcGJkSXVmZXRXR3Q5WDFaU2JHK2V2ZDE5Um93V0FQSGpHdFNlMDZmMjIyeHlISkd5Sy92R2Q5R28wbHh2Zm9vTUNSVVcxWXVzOWxYRzlycm12ZnEzNXkyTmVmWngrWGg1YVhibjNoT2tsUmFWTWlVZFFCb0l3UnlBQURRcnQxNzc3M0t5c3JTK3ZYcmxaU1UxR2JuUGJoL2o0NGZPV3hUWnJGWXRHZlRPc1gzdmRCYVptekVpUEFkLzIwZmpDdkx5N1RraTQ5MWFQOWVtL0p1Ri9UVjBNdXZrbjlRc05QMjR2c2wyUVZ5QU1EWmcwQU9BQURhclMrLy9GS2ZmdnFwNXMrZjM2WmhYSkxXL3Z5ZHpYWndSS1RDb3p2S3k4ZFhBY0VoMW5JUFQwK1gyelNielRwWlhxN1Nva0tkeURtcTdBTnBPckJ6dTA1V1ZzaG9NcW52a0JIcWxOQlRxMzVZb1BRZFczVmcxM2JGeHZkUWJQY2VDdThRbzZEUU1QbjRCOVI3enBzZmZxclIxMXAzVlhTbXJBTkEyeUdRQXdDQWR1dnR0OTlXbno1OU5HM2F0RFkvZDBGdWpxUlRJK0RtbWhwNWVubHA3TFNiWmE2cDBiR0RtZFo2UHI3K1R0djQ3di9lVlZTbkxob3dlcHpLaW92MHlXdTJDN3A1Ky9vcHFuTVhkWXJ2cWZpK0Y4b3Y4TlEwL0duM1BLUkQ2ZnVVc1hPYmptWm1hTTNQMzluY3QyN3k4TkN0ajgxeUdNejlBZ0lidFdoYmNFU2twdC8zc0UzWnYvNzZwRXZIT3VKczBUb0FnRDBDT1FBQWFMZFdyMTZ0S1ZPbXVPWGNFUjFqVlZWMVVqNSsvanFhbVdFdE41cE15anY2MnozcWRVZkx6MVNVZjBMWkdXbTZjTVJvQllhR3lUOG9XS1ZGaGRiOWxlVmxPclIvcnc3dDM2czFQeTNVSmRmY29PNTlMM1I0SDNoZDRSMWlISWJ4N0l3MCtmZzUvNElBQU5DK0VNZ0JBRUM3VlZKU29tN2R1cm5sM0xIZEV4VFZPVTdiVnFmWTdVdmZzZFg2UHJ4RGpOTTJxaW9ySllOQm50NCtrcVNiSG5yQzVaWFc2ek5weHQxMlpUbUhzcFMyZll1dXZPVU9tL0tiSG5yQ1lSdXVMTndXMXp0Umc4Wk5hTERlaGlVL0tXUG50Z2JyQVFCc0VjZ0JBRUM3WnF4bnRmSFdsRGgwcFB3Q0F1MEMrYUcwdmRZcDYvNUJ3YWNlZythQTJXeFdaVVc1dkx5OWJlN1Jyblhsclhjb3Ruc1BTZEsvWDM1TzVTVWxkbld1K3YwZjFUR3V1NlRmbmxNdU9mNlpGSnllb242eXN0S212TDVGNFJyaTVlT2prSWhJbCtvQkFCcVBRQTRBQU9DQVgwQ2dYVmxGV2FsV0xQakN1dDF2Mk1VMllidHU3TjY4ZkxGa3NjalhQNkRWK21pdXFiRXJxNm11c3RtdU8wVytzZmFtYnRUZTFJMU5QaDRBVUQ4Q09RQUFnSXVPSHptc3NwSmlTVko0aDQ1S0hEemNaciszcjUvMS9hYmx2MGlTZ3NJaUhMWlZPOXBkbjRWejM2bDMvNUVENlhYTzdhdmhWMDVSdHo3OXRIN0pUOWJ5NWp4VEhBRFF1Z2prQUFBQUx1b1UzMVBqYjdoVktkOThyckhUZm1mM0RQSStnNFlwOS9CQm1jMW1TWktubDVmNkRobmhzQzJEd1NDZEhsMjNuSzVmWHgxWkxMTFVXV2xka2tJaW94UVVGaTV2WHorTm0vNjdlaGVZYXdydUlRZUExa1VnQndBQXFNZVlxZGVydXFwS0hoNm5mbTNxM0tPM3JyLy9VWGw0ZWRuVlRlaWZyQzQ5ZTZ1aXJFd0dnMEcrQVlGMnE2R1BubkxxRVc2ZDRudkpML0RVdFBqMDdWdFVYVjJsNk01ZFpUUVlORzc2N3lSSkhidDJsNC8vcVZYVHk0cUxkU2h0ajAxYi9rSEJtalRqYm5uNytNcms4ZHV2ZGNrWFg2TEs4bkpKVXQraEl4MWUxNDUxcXlSSjNqNitkdnVHWDNtMUpDa2tJc3FsZThqN0RCcG12ZGNkQU9BNkFqa0FBRUE5SEkwNk93cmp0Yng4Zk9YbElPVFc2cGwwa1YxWjk3NFgybXgzNjlQUHJvNWZZS0REWXgzZDY5N2p3b0ZPejEvcnpPbjJydTV6SktaYnZHSzZ4VGZxR0FDQTVKNWxTd0VBQUFBQU9NOFJ5QUVBQUFBQWNBTUNPUUFBQUFBQWJrQWdCd0FBQUFEQURRamtBQUFBQUFDNEFZRWNBQUFBQUFBM0lKQURBQUFBQU9BR0JISUFBQUFBQU55QVFBNEFhQmNNQm9PTUJrT0x0K3ZwNmRIaWJiWVhZU0ZCQ2dzSmNuYzNBQUJBRTUyN3Y2VUFBTTRxeVgxNzZibkg3dExLZFZ2MFM4cGFyVS9kMmVBeG5oNGVpZ3dQVVZSa21LSWp3N1Z1OHc3bEZ4VFoxSG40N2x2VU03Nkx2dmx4dVg1ZXRrWmw1UlhON3F1M2w1ZCtkOTBFWlI0OG9sOVdyTE9XUjBXRU5xbTkwcklLbFphVnUxUTNOQ1JJRC8zeFppWDI2cTRPVWVGYXNuSzlubnJoZjV0MFhnQUE0RjRFY2dCQXUzRHB4WU1VR2hLa1NlTXZWbFYxdFk2ZktGQm9jSkJDZ2dNVkdoS28wT0FnUllRRkt6dzBSQkhoSVlvS0QxVkljS0FNZFViVlgzemovL1ROajh1dDI4R0JBUm8vWm9pOHZiejB5RDIzYU9mZWRPMU55OUluYnovZnFMN2RjdDkvcTZxNldwSVVHUjZxZDE5K1F0R1I0U29xTHRYbUhYdVVkNkpRa3ZUMTNMODM2ZHIvL2ZuM2VtdnU1eTdWelM4b1VvL3VuZFVoS2x5U05IcllRRVZGaENybmVINlR6ZzBBQU55SFFBNEFjRHVUeWFoTGhnKzBiditTc2xiL2VPNi9GQm5ldUJIbndjbUpOb0Y4NnNSTDVPM2xKVWxhdEh5dDlxWmxTWks2ZE9yUXFIWU54dDlDZjI1ZXZuYnRQYURveUhBRkJmcnIwWHR2MDJQUHZkNm85dXJqeXBjRjRhSEIxdmNtazFIdnYvSVhsWlU1SC9rL21wdW5CLzdTdEM4TEFBQkE2eUdRQXdEY2J0VFFBUW85ZlMvMHNkdzhiZDJ4cjhGanpCYUwwaklPS2krL1VNZFBGQ2czcjBEcG1ZZXMrMzE5dkRWOTBqaEpVbFZWdGQ3KzhJc205ODlpdHRoc3YvREdYUFhyazZEdzBHQmRQQ1JKWTRZUDFMSlZHL1hudjc1aHJkTXp2b3RtM0RoWmtsUlRZOVovLzgvYnFxa3hPMnovWVBaUjYvdkdmbGtnU1JGaElWS1k4LzBtMC9tM1pNeW8rQmgzZHdFQWdBWVJ5QUVBYm5mdFZaZGEzMy8xL1RLWkxiWUIrSm0vdjZmOGdpTGw1UmZxblplZWtKK3ZqOHJMSzNUYi9iT2N0bm5kcExFS0NRNlVKSDM2emM4Nm1wT254KysvWGZ2U3N6UnkwaC8wcjM4OHJaN3hYU1JKMDJiK1dZZVA1RmlQZmZheHV6VHU0c0dTcEJWclU2M1QxV3NWRlpmcXpROCswMzgvZEljS0NvdWwwd1BvS1dzMldldjBTdWhxZmI5OVQ1cVcvcnFoRVQ4UkFBQndQaUNRQXdEY3FtZDhGdzNvMTF1U1ZGVmRyUVUvcDlqVitXbnBhdXY3OG9wSytmbjZ5TVBENUxUTnNKQWczVHB0b2lRcEw3OVFjejlkcUF2NzlOQ2s4UmRMa2pySFJOdU1HdGQ5SDlzeFNwZU91TWk2UGZlVGJ4MmU0OGNscXhRYUZLaUZ2NnhVY1VtcEpPbW1hNjdRZlRPbTI5VzlzRThQclZyNEw2ZjlIWDdWRElmdkFRREF1WTFBRGdCd3E1azNUN1crTHk0cE96WGlYSS9LeXBPU0pDOVBUNmQxL3V2dTM4bmZ6MWVTOU9rM2l4UVJGcUlIL25pVEpNbHNObXZCenlrYVBDRFJXbi9vZ0g3S09uUnEydmp2cnAwZ28vRlVRRit6Y1p0MjdjdHdlcDZQdi82cDNyNDJSMzBCM2xXTldTd09BQUMwUFFJNUFNQnRFbnQxMTRqQkZ6YnFtSXJUZ2R4Z01NakgyOHU2WGN2WHgxc2poeVJadCsvNS9YVzY1L2ZYV2JlLytTbEZhUWNPV1JkN2s2UXJMaDJtK1FzV1NaS3VIRHZDV2g3bzc2ZW5INzVUa3ZURDRsKzFidk1PL2VldHZ5b3MxUGJaM3hOdmZrQm1zMW1yTjJ4VFlWR3hlaWQwczA3REx5a3QxMnZ2emJPcEh4NGFvcnR1dTdaUjF3MEFBTTQ5QkhJQU9BdFlMQlpWVlZXcHFxcEtKMCtldFBudm1lV085dFhVMU1oc05zdGlzY2hzTmx0ZmRiZHIzemRVcDZVWWpVWTlmTTh0THRXdHUvSjR4K2dJNi92LysrY3pkZ3V1TFVwWnF3MnBPelhzb3Y1MjdSUVdsK2pkRDcrVUpBWDQrMXJMZXlmRXFVZjNMdHFYbmlWUHo5LythVXpzSGEvRTN2R1NwQjI3MDdSdTh3NEZCd1VvT0REQXB0M2FKNjlsWkIxV1J0WmhkWXFKdHU3YnZHMjN2dnZsVjV2NlhUdDFiRENRei83SG5IcjN1eUx0d09GbXR3RUFBRm9QZ1J3QVdvbkZZdEhKa3lkVlhsN2U2RmRGUllVcUt5dXRnYnI2akVYRnpnVlhqaDJoWHZGZEc2NG81eXVQZDY0VGZHdUZod2JycSsrWEtiK3dXSGtuQ2pYcDhsRUtDVG9Wb04vNjRETVZGcGZJWkRKYXA3VFh1dTZxc2ZyYjZ4ODA4aXArVXh2Y3BWT1BYNnQxN1BnSm0zMlMxREV5M083WW5YdlNiYjd3T0hJc3I4bDlxVlYwK3Q3MmxsVDN1ZTl0WmRteVpXMStUZ0FBMmdLQkhBQmNWRlZWcGVMaTRnWmZwYVdsMW1CdE5qdCt6QlVraTZYMWZqWXIxNlZxNWJwVVRSdzN3aHJHTjIvZm80V0xWa3FTd2tLQzdZTGxGWmNNMDd2Ly9sSlgzblMvdGV5OXZ6K2wySTVSa3FRak9jY2xTVmY5N2dGSjl2ZDR2L2Z5a3c3N2N0MVZZM1hkVldQcjdlOTdMeitwTWRmOFVTZFBWbG5MM3ZqYm93MWVaME5hNHg3eTBhTkh0Mmg3RFZtK2ZMbmk0dUxhOUp3QUFMUVZBam1BODFwTlRZMEtDd3VWbjUrdi9QeDhGUlFVcUtTa1JFVkZSWFpCdTdLeTBtMzlOQmdNOHZUMGxLZW5wN3k4dkt6dm5aVjVlWG5KdzhQRFdtNHltV1EwR21Vd0dHUTBHcTJ2MnUyNjVRM1YrY01qTDdYSU5lMUp5NUlrN1V2UFVvL3VYZXF0VzNmbDhTY2YrSU1tamp0MW4vZWYvL3FHemFQRzZvcnIzRkVQM2ZVN1NhZFdabi8rdFErc0k5QXhkYWE5Wng0Nm9xNmRPc3JUMDBPM1RwdW9WOTg1ZGI5M2w5Z08xakJlVTJQVzVtMTdtbktaNTV5MkhxMDJHQXdFY2dEQU9ZdEFEdUNjWlRhYlZWaFlxQk1uVGxnRGQrM3J4SWtUS2lnb1VHRmhZWXZlRjMwbWIyOXYrZnI2dXZUeThmR3gyZmIyOXJZR2JKUEo1SmFwd3EwcDg5QVJsWlZYYU5iTDcrby9iLzNWNWVQcXJzSWVFUjdpc0U1NGFMQmVmdm9CK2ZwNFM1TFNNdy9yeHFtWHEwTmt1QXFMUzdScDYyNXIzYzhYTHRidnJwMmc2TWh3VFoxd2liNVl1RVJaaDQvcTZnbS9qUVN2M2JSZFplVVY5ZlpyeG9QUHVud05qbFJWMmQ2V01IM21uNXZWbm5ScTFYb0FBTkIrRWNnQm5MVXNGb3NLQ3d1Vms1TmpmZVhtNWxwRGQwdUhiVTlQVHdVRkJTa3dNTkRtRlJBUVlDMFBDQWhRUUVDQU5XRFhQajRMOXFxcXF2WG9zNjhySXl1N1VjZmw1dVZiMzNlTWluQllaOFpOVnl1bVE2UjFPN0ZYZHlYMjZpNUpXdnJyQnNYSGRiTHV5enAwVkI5OHNsQi8vbiszeWNQRHBFZnZ1MVhQL2YxOVRaMXdpYlhPdHc2ZWpYNm0zZnNPU0pLdXYvcXlSbDJQSkgzNS9WSzd6K290cDUrajNsek51UzhlQUFDMExnSTVnSGJOWXJFb1B6L2ZHcmJQRE45VlZWVU5OMUlQbzlHbzRPQmdoWWFHS2l3c1RDRWhJVGJodXU1N2IyL3ZGcm9xMU5xMGJYZkRsZW9ZbE5SSDVSVy9qVlRYWGV6dHJ0dXUxZEdjUFAyNFpKVTJiOXVqcVJQRzJCMWZXbGF1UTlrNVN1cmIwMXFXbm5WWW03YnQxdlRKNDlTOWE2d0c5T3V0OTE1NVNqN2VweDZMbHBGMVdDdldiRzZ3Yng0ZUpsVlgxK2hQTTI5czFEVkowbmUvL0dvM1FqNXAvTVdOYnNjUkFqa0FBTzBYZ1J4QXUxQlZWYVhzN0d6cjY5aXhZOWJRM2RRVnhoMkY3YkN3TUlXR2hscGZRVUZCakdLM1UzV242SWVIQnV2ZTI2ZnBpa3VINjVtWDM3V1c5K25SemZvK0tiR24ray9yb1lualJ1cWhwMS9WaXJXcDJwdVdxZlRNd3pxWWZVeEhqaDFYYVZtNWZIMjg5ZVBVZjBvNnRRSjYzb2xDU2RML3ZQbWgzbnJ4enpJYURJb0krMjBxL0J2Lytrem1CbVphUklTRjZrOTMzS0FuL3ZabWkxdzdtaThsclhFekw5RCtqSXFQY1hjWEFLRFZFY2dCdEttYW1ocmw1T1RvOE9IRDF2QjkrUEJoNWVibU5tbDZlVkJRa0tLaW9oUVZGYVhJeUVoRlJrWXFJaUtDc0gyV001bU1DZ3J3dDI3UGYrOEY2LzNnSGg0bUhjdk5VM1JrdU1MRGdwWFlxN3QyN0VtM0xzQldXRlNpNHBKU1BmYmM2OWJqRFFhRE9rYUZLN2x2TC9uNmVzdlQ0OVEvZjV2cjNFdStiZGQrcFc3Zm93SDllbHZMVnEzZnF0VWJ0amJZMzNkZmZzTGhQZjdqcjc5UEphV083K00rYzVYMitseDg5UjJxcVhGdFZYcVR5YWdWMzd6dmN0c0FBTUI5Q09RQVdvWEZZbEZCUVlFT0hqeG9FNzZQSGozYTZCSHYwTkJRbTlCZE4zd3pqZnpjTkdyb0FIbDVlVnEzYThQNDduMEh0SG43WHExY3UwWFhYbldwSk9tZTI2ZnB0ZmMrVm5ob3NDVHAwSkVjWFg3Sk1IWHFHS1hPTWRIcUhCdXR1TTR4MWpaV3JrdTF0cnRxL2Ftd0hSb1NwTWZ2LzcxTkdKZWtJUVA2YXRya2NmcHN3Uy8xOWpjeVBGUTFOV1laejdHRjl3QUFRT3Npa0FOb0VjWEZ4Y3JNek5TQkF3ZXMveTBxS25MNWVBOFBEM1hvMEVFeE1UR0tpWWxSeDQ0ZEZSMGRyWWlJQ0hsNmVqYmNBTTRwRThlTmRGZ2VHaEtvb3VJU2ZmUGpjbXNnVCs3YlMzTmZtMld0c3k4OVN3L2VlWk9DQXYwZHRqRWt1YStrVS9lVHI5NjRUZGRjZVlsbTNqSlZ3WUVCZG5WTkpxTWV2UE1talI0MlFLKy8vNG4ybm41VVc0Qy9uMTNkN0dPNTh2QzAvV2YxNml0R3FiS3llZXNjU0dMRUd3Q0FjeFNCSEVDamxaV1ZLVE16MHlhQW56aHh3cVZqRFFhRG9xS2lGQnNiYXczZk1URXhpb3FLa3Nsa2F1V2U0Mnp4enptZmFsQnlIM21ZVEZyd1U0cnlDNHYxKyt1dlVuUmt1QjY0OHliOTlkVTUrbjd4cjdweTdBaTdZemR2MjYyTXJNTzZNUEczaGRzc0ZvdXlqK1lxT2pKY25xZEQ4OWFkKy9YaFA1OVJ4MmpibGRxMzd0eW4xOTc3Uk04KytrZnJOUGdCL1hycm43TWYwZlYzUHE2Q29oSmRPdklpbTJPV3I5Nms1MTU1WHlkUDJvYnZlMitmM2lJL0R3QUFjRzRpa0FPb2w4VmlVWFoydHZidDI2ZjkrL2NyTXpOVE9UazVMaDNyNysrdnVMZzRkZXJVeVJyQU8zVG93SWczR3BSNTZJamUrTmQ4cFIwNHBFMWJkOHZUdzBOWFhESk1IYUxDbFJEWFdiNCszbnI1clk4VUdoeWtZUmYxc3g3MzA3STF5ajUyWEN2V3BpcnowRkh0eThqUy92U0QycGR4VUdYbEZacHc2WEQ5NWFFN1ZGNVJxUmYrT1ZkUC9PbDJheUN2cnE3Ui84MWZxTG1mZnF1YUdyUHVmT1I1L2UySmU5Vy9UdzlKMGt0dmZxU0NvaEpKMG9ZdHUxUlNXcVlBZno5OStObDNldWZETDF2MWVmWmZmcmRFcmpadk1FalhUTHkwMWZvQ0FBQmFEb0VjZ0EyejJheXNyQ3p0MjdmUCtpb3JjN3dvVlYwK1BqN3EycldyNHVMaXJQOE5Dd3R6dU5BVmNLWnZmMTRoU1NxcDgxbXJlOTkyVlhXMTN2MzNWd29MQ2RJblgvOHNzL25VQW1mL05ldFY5ZS9UUTkyNnhDam4rQW10M2JoZGtqVHZ5eDhkbnVlSEphdlU3NElFWlIwK3F0eThmUDN0OVE4MDczOW5hOXV1L1hyOS9VOXNub21lWDFDa2V4OS9VYmZmTUZteEhhUDB5NHAxMW4zWlIzUDE3Ti9mVjJ6SFNIMzZ6U0tuMTlWU2k3cTkrdTY4UmkzcVJpQUhBT0RzWUxDMDVsZjZBTnE5cXFvcUhUaHdRUHYyN2RQZXZYdVZucDZ1eXNyS2VvL3g5UFJVbHk1ZHJNRTdMaTVPVVZGUmhPL3p4UENyWnJpN0M4M2k1ZVdwcXFwcTY0aDJlRml3OWRGbkxhSHVGUGhqT1hsT0g1a1dGUkZxZlorYlYyQTN3bDczUG5Wbm9kNlo1aHpia01aOGtkQVNEQWFEbm43NmFjMmFOYXRSeC9IWXM3TWZqejBEY0Q1Z2hCdzR6MWdzRm1WbFpXbkhqaDNhdVhPbk1qSXlHbHoxUENRa1JEMTY5RkNQSGowVUh4K3ZtSmdZSGllR3M5YVo5M20zWkJpWHBDUEhqcnRVTCtkNGZyMzdteE9rV3pxRUF3Q0Exa0VnQjg0RFJVVkYycmx6cC9WVlhGeGNiLzNvNkdockFFOUlTRkI0ZURpajN3QUFBRUFMSTVBRDU2RHE2bXFscDZkcjU4NmQycjU5dXc0ZVBPaTByc0ZnVUtkT25kU3paMDhsSkNRb0lTRkJRVUZCYmRoYkFBQUE0UHhFSUFmT0VXVmxaZHE2ZGF0U1UxTzFhOWN1VlZSVU9LMGJGaGFteE1SRUpTWW1xbGV2WHZMenMzK21NZ0FBQUlEV1JTQUh6bUpGUlVWS1RVM1Y1czJidFh2M2J1dkswMmZ5OVBSVXo1NDlsWmlZcUQ1OStxaERodzVNUVFjQUFBRGNqRUFPbkdXT0h6K3UxTlJVYmRxMFNlbnA2VTZmZmR5aFF3ZnJLSGpQbmoxNTlqY0FBQURRemhESWdiTkFYbDZlMXE1ZHEwMmJOam05SDl4Z01LaDc5KzRhTUdDQWtwS1NGQkVSNGJBZUFBQUFnUGFCUUE2MFUrWGw1ZHE0Y2FQV3JGbWpmZnYyT2F4ak5CclZ1M2R2SlNjbkt5a3BpY1hZQUFBQWdMTUlnUnhvUjJwcWFyUmp4dzZ0WGJ0V1c3WnNVVlZWbFYwZFQwOVA5ZTNiVjhuSnllclhyeDhMc2dFQUFBQm5LUUk1MEE1a1pXVnA5ZXJWV3I5K3ZjTm5oQnVOUnZYdDIxZERodzVWdjM3OTVPWGw1WVplQWdBQUFHaEpCSExBVFU2ZVBLbjE2OWRyK2ZMbHlzek1kRmduTGk1T1E0Y08xVVVYWGFUQXdNQTI3aUVBd0d3MnE2UWdYMEZoNFMzV1p0WEprMXIrOVh6MVNyNUluUko2MlQzMW91aEVudEozYkZGMlJycTY5dTZqeE1IRG5UZG1zV2p2bG8zcUdCZXZ3SkRRRnV0amZhcXJxbFJlVXF6QTBMQTJPUjhBbk1zSTVFQWJPM2JzbUpZdlg2N1ZxMWVyckt6TWJuOTRlTGlHREJtaW9VT0hLam82MmcwOUJBQklraXdXTGY5NnZnN3MzcUZSazY5VGZOOExKVW43dG14VVpYbTV5ODBZakVhYlVMMW4wenBsN055bWpKM2JkTm4xdHlqdWdyNDI5U3NyeXJWKzhVK1NwQk01UjlRcmVaQThIRHdwdzF4VG8yOC9lRnM1aDdJVUdkTkprMmJjTFpPSGg1WisrWW4yYjkzY3FFdWRPZXZGQnVzVTVoM1gwaTgrVnQ3UmJQbjRCK2ltQngrWHdXaHMxSGtBQUxZSTVFQWJNSnZOMnJKbGk1WXRXNmJkdTNmYjdmZjA5TlRnd1lNMWJOZ3dKU1FrOEl4d0FEak5ZRENvcUtqSUxlZk9PM3BFR1R1M3FhYTZXa3MrbjZlOG85a2FOUFlLYlY2eFZJWEhjMTF1eCtUaFlRM2s1cG9hYlYyOVFwSVUxYW1MNG5vbjZyMVpqems5dHJ5a1JCL01mc3FtN05McmJsSjgzd3RsTkprVUVST3JuRU5aeXMwK3BIV0x2dGV3Q1pPYmNLVy9LYWpudWl4bXN3cnpqc3RzTnF1c3VFaDdVemNxdWt1YzAvb2hFWkhONmdzQW5BOEk1RUFyS2lzcjAvTGx5N1ZzMlRJVkZCVFk3ZS9Rb1lOR2p4NnRvVU9Ic2pnYkFEalFyVnMzYmR1MnpTM25EdThZb3l0dnVVTS9mL0ovcWl3djE1YVZ5eFFaMDZsWmJlN2Jza21saFFXU3dhQmhWMHlTbXZrRjdLQ3hWK2pBenUwcUt5blc5bldyMUtYWEJSbys0V29OSGpkQmtwUzFkNWRXTHZ4S2tqVCtodHNVRVJOYmIzdWZ2Zkd5eStkT1dmQjV2ZnRkR1hVSGdQTWRnUnhvQmZuNStWcThlTEZTVWxKVVdWbHBzODlvTkNvNU9WbWpSNDlXejU0OUdRMEhnSHBNbmp4WmMrYk1VVzV1cmlJajIzN0V0VVBYYnJycTkzZnBoNC9lVjBML1pIWHIwMC9ybC94azNkK1kwR211cWRIbWxNV1NwQjc5a3hYVnFZdk4vaWt6LzUrQ3c1M2ZxLzUvTDh5eUsvUHk5bEh5NkxINjlidXZGUlhiV2I3K2dmTHc5TFRtZk91SXQ4R2dpSmhZZVRwWUZOVEx4OWZsYXdBQXRLeXpOcEFUWW9EMnkyS3h1THNMQU00Ump6Lyt1UDd6bi8vbzNudnYxZno1ODl2OC9JZjI3MVduK0I2YWV0ZWY1T2NmMEt5MnRxMVpxZUtDZlBuNCtXbnd1QWxhOGUwWEN1OFFZOTF2c1pobE5wc2IzVzd2QVlQbDVlMmpoSDVKa3NHZ3pTbUx0V0hKejdhVkxCYk5lK1Y1aDhmWC9WSmg1cXdYWmJGWVZGbHV2OGFKcTd4OS9mZzlEUUJjZE5ZR2NnQUFjTzZMaW9yU08rKzhvMnV1dVViVHBrM1RXMis5MVdZajViczNyZE9LQlYrb2M0OWV1dVNhRzVvOXZYejdtcFdTcElxeU12M243eEN2cVFRQUFDQUFTVVJCVkxQdDluL3ovcHROYXRkb01pbWhmM0t6K2xaWFdYR1IwL0R1aWhzZStIT2JyZmdPQUdjN0Fqa0FBR2pYcGs2ZHFpKysrRUozM1hXWDR1UGpOWGp3WVBYdjMxOUJRVUZPajduMGxqdWJmZDR0SzVkSmtnN3UyNk92M25sZGw5MXdtOEk3ZEd4eWV4RXhzY3JhWTd0QVhWaDBCNTA0ZHJSSjdTMytmSjdTdDIreGJ2ZE1HcWpSVTZZcmVkUllKWThhcS8zYlVyWDBpNDhsU1dPbjNhenVpZjJ0ZGVlLzhYS2pGcVlEQUxRT0Fqa0FBR2ozcnJubUdvMGNPVkl2dlBDQ0ZpeFlvQ1ZMbHRSN2UweExCUExKTSs3Um9rOC8xTEdEbVNvdXlOZTNIL3l2YnJqZitZcm9EZWtjMzBzbEJRV3FyanFwb2hONWtxU2g0Ni9TOXgrOUwwbWFkdC9ETGJJeWVlMjA5OE5wZTYxbDBaMjZPSjBPYnphYlpaQ3NqekR6RHdyV2pLZnNSL0JkWlRLWm1ud3NBSnh2REphejlHWlA3azBDMnErejlLOFZBT2VRbExUc0ZtbW5wcnBhUzcvOFJCazd0Mm5FbFZQVVovQXdtOUhseHE0a1hsMVZwUy9mZVUyRngzUFZ0WGNmWFRiOUZyMy83T09TVGkydVpqUzY5dnZOTFk4K3JiUnRxY283ZHNRNmtsODdRbDdmWTlTYzhmRHkwdTFQUENkSktpMHFiQmRUMWtmRnh6UmNDUURPY295UUF3QUFPR0h5OE5EWWFUZnI0TDQ5NnRLemQ3UGJXL1g5TnlvOG5pc1BMeThOdjJLeWFxcXJyZnRPVnBSYnoxbFRYUzBaRERLWlRQYnZUNHZ2bDZUNGZrbldRQTRBT1BzUXlBRUFBT3F4OUl1UEZSd1JxWURnWUlWRk4vMGU4ajJiMW12UDV2V1NKTCtBUUszK2FhR0N3eU5zNm5qNStPaTJQeitqOTJZOXB1RHdDRTIvNzJIcis4a3o3dFpILy9Oc2crZTUrZUduR3QyM3VqTVBtYklPQUcySFFBNEFBT0JFMWNtVHl0aTVUV2F6V1FkMjdkQzFkei9RNUxacWFuNGIzUzQ2a2FlaUUzbnFGTjlUa3VUckg2RHkwcEptOTFjNkZmWWJzMmhiY0VTa3B0LzNzRTNadi83NlpKUFAzOWhwL0FCd1BpT1FBd0FBT0hFME04TzZHRnJIdU83TmFxdDdZbjhWSE05VmFHU1UvSU5DNUJzUW9NUHArM1VvYmErQ3dzSlZYbHFpa3hVVit1RDV2MGlTQ3ZPTzI3ei8rQjh2TkhpTzdJdzArZmo1TjZ1ZkFJQzJReUFIQUFCdzRuRDZQdXY3bUc3eHpXckx4ODlmd3lkTWxuUnE1TDJrNElTT0hUd2dTUXFOaXRheGc1bVNwT3FUSjA4ZFlMRTRmdTlFenFFc3BXM2ZvaXR2dWNPbS9LYUhubkJZMzVXRjIrSjZKMnJRdUFrTjF0dXc1Q2RsN056V1lEMEFnQzBDT1FBQWdCTUg5KytSZE9xUllERnh6UXZrUzcvOFJJVjV4MVZjY0VJVnBhVTIrNkk2ZGRIdWpldHM3eUUvUFpXODluMUQ5NUFYbko2aWZyS3kwcWJjUHlpNHlYMzI4dkZ4NlZGc1hqNCtUVDRIQUp6UENPUUFBQUFPRk9lZlVFRnVqcVJUZ2RsUjZOeXhicFZMYlhXN29KOEtqdWZvZVBaaGgvczdkZS9SY0NNT25paHBycW14SzZ1cHJyTFpMaTBxZEttUGp1eE4zYWk5cVJ1YmZEd0FvSDRFY2dBQUFBY3lkbTIzdnUvU3cvRWp6MVo5LzQxTGJZVjNpRkY4NG9VS2pZeFdTR1MwUWlPaXRPYm5oU282a2FjT1hlTGtIeHhTNy9GbFJZWDY1Yk4vUzVLTVJxTzEvTWlCZE90N2IxOWZEYjl5aXJyMTZhZjFTMzZ5bGpmbm1lSUFnTlpGSUFjQUFIQ2dvclJFSGw1ZXFqNTVVbDE3OTJsMmUvMUhqTGErTHlzdWxyZVByMTE1cmRDb2FBV0doa21TK2d3ZXBxdzl1NnpoT3lLbWs3VmVTR1NVZ3NMQzVlM3JwM0hUZjZlQUJvSjlZM0VQT1FDMExvUEZZbkV3QWFyOXEvdThUQUR0eTFuNjF3cUFjMGhLV25hTHRGTlRYYTJqV1FjVTJ6MmhSZHF6WWJIb3dKNmRpdXVkS0VuYXVpcEZKZzhQSlE0ZWJsYzFmY2RXNWVjY2xhOS9vTHIxNlNmZmdBRHJ2cktTVStIZTVQSGJPTXUrTFJ0VldWNHVTZW83ZEtURDA5ZE90L2YyOFZWQy8yU0grMElpb2x5Njl1eU1OT1huSHBNa2gvMXZpbEh4TVMzU0RnQzBad1J5QUMzdUxQMXJCY0E1cEtVQ09keUhRQTdnZkdCc3VBb0FBQUFBQUdocEJISUFBQUFBQU55QVFBNEFBQUFBZ0JzUXlBRUFBQUFBY0FNQ09RQUFBQUFBYmtBZ0J3QUFBQURBRFFqa0FBQUFBQUM0QVlFY0FBQUFBQUEzSUpBREFBQUFBT0FHQkhJQUFBQUFBTnlBUUE0QUFBQUFnQnNReUFFQUFBQUFjQU9EeFdLeHVMc1RUV0V3R056ZEJRQk9uS1YvclFBQUFBQnRpaEZ5QUFBQUFBRGNnRUFPQUFBQUFJQWJFTWdCQUFBQUFIQUREM2Qzb0wyTGpJelUzWGZmcmVlZmYxN1YxZFZOYXVQenp6KzNLMXU0Y0tIbXpwM2JyTDU1ZW5ycXA1OStVcytlUGExbE5UVTFHak5takRJeU1obzgzdGZYVjF1M2JsVmtaS1MxN04xMzM5V2pqejdhNUQ3ZGZQUE5DZ3dNdENsNysrMjNtOXhlU3drTkRWVitmcjY3dTlGaWpFYWordmJ0cS9Ed2NDMWR1dFRkM1FFQUFBRFFCQVJ5Snp3OFBIVFBQZmZvbVdlZVVVaElpRXdtazU1Kyt1a210WFh0dGRmYWxSMDZkS2k1WGRUVFR6K3RTeTY1eEtic280OCtjaW1NUzlMZGQ5K3RoSVFFbTdMRml4YzNxMCt6Wjg5VzE2NWRiY3JjR2NpOXZMejA0SU1QNnFtbm50SWRkOXloVHovOTFHMTlhUTRQRHc5ZGVlV1ZHanAwcUlZT0hhcEJnd1lwSUNCQUpTVWxpbzJOVlZGUmtidTdDQUFBQUtDUldHWGRnZUhEaCt1ZGQ5NVIzNzU5cldVMU5UVWFOV3FVVnExYTFlajJIUDJJWDN2dE5UM3d3QU5ON3VQRWlSUDF6VGZmeUdReTJaeG4yclJwT256NHNOUGpObXpZb09ycWFuWHUzRms3ZHV5d0djMnVyS3pVWlpkZHBxcXFxZ2JQdjJQSERoVVhGOXVWSHpod3dDNlFPL3V6YXM1SGIrclVxZnI2NjYvcnJUTng0a1M5K3VxcjZ0R2poeVNwb0tCQUYxNTRvYkt5c2xxc0g2NW9xYy9xN3QyNzFhdFhMN3Z5Kys2N1QyKysrV2FMbktPbG5LVi9yUUFBQUFCdGloRnlCMEpDUW16Q3VDU1pUQ1o5OU5GSFNrcEtjaGhFMjlMQWdRUDE2YWVmMm9SeDZWVHdjelE5dnE3SXlFZ1ZGQlRvd3c4L3RKdGE3dTN0clpTVUZKZjZjUEhGRjJ2bHlwV042M2diOHZYMTFWdHZ2YVV1WGJwWXkwSkNRdlNmLy94SFk4YU1VVTFOalJ0NzF6VHZ2LysrWG5ycEpidnlQLzd4aiswdWtBTUFBQUJvR0lIY2dlKy8vMTZmZi82NXJydnVPcHZ5N3QyNzY5VlhYOVVkZDl6aHBwNUpJMGVPMUlJRkMrVHY3OS9rTnQ1NjZ5Mk5HVE9tNVRyVkRwV1hsMnZtekpuNjZhZWZiTXBIamh5cFJ4NTVSQys4OElKYituWGZmZmMxK2RqZzRHQ0g1ZjM2OWRQVFR6K3R2THk4UnJmNXdRY2ZxTFMwdE1sOUFnQUFBTkIwVEZsM29tUEhqdHE5ZTdlQ2dvTHM5azJZTUVFLy92aWp5MjIxMUpUMUcyKzhVWFBtekpHdnIyK2pqcXRyL3Z6NW1qNTllcE9QcitWc2hMdzlUVm1YcERsejVtakdqQmsyWlJVVkZVcEtTdEtlUFh1YTNROVgxTDMrOXZhL1crZk9uVnRrUFlNenRiZnJCQUFBQU5vakhudm14SkVqUi9URUUwODQzUGZlZSs4NUhhMXNEWjZlbnZyb280ODBiOTQ4dXpCdU5wdDEvZlhYeTJBd0tEMDkzV1pmVVZHUmhnMGJwdVRrWkkwY09WSXJWNjUwR01ZUEhqeW80Y09IS3prNVdUdDM3clRiZitlZGR5bzVPZG5tdFhuejVwYTl5RmJ5MEVNUDZlalJvelpsUGo0K21qTm5qalVvR3d3R2h5OUhvK2pmZlBPTjAvck9YZ0FBQUFEZ0NJRzhIbSsvL2JhMmJkdG1WeDRSRWFFUkkwYTBXVCtxcXFvVUhoNXVWMjQybTNYbm5YZHEvdno1a3FSNTgrYlo3QThLQ3RLSUVTT1VtcHFxdlh2M2F2bnk1VHArL0xoTm5hS2lJazJhTkVtclY2OVdhbXFxdzN1Ukw3MzBVcVdtcHRxOFNrdEwxYTlmUHhVVUZOaTg2dDZ6WGV2TU9pTkhqblI2clNOSGp0U3dZY05zWHMxUldGaW9KNTk4MHE1OHhJZ1J1dlRTUytzOWR2VG8wWFpseTVjdmIxWi9BQUFBQUtBV1U5WWJNRzdjT0MxYXRNaTYvZlBQUCt1ZWUrNVJXbHFheTIyMHhKVDF1TGc0N2RpeFEzNStmcEtrNnVwcTNYYmJiVFloZk9EQWdmcmxsMSswZmZ0MmJkMjZWZHUyYmRQcTFhdTFaY3NXYXgwL1B6L2RkOTk5ZXVTUlIyUXltWFQ1NVpkci9mcjExdjJob2FGS1MwdlQvdjM3clcxczJyUkpLMWFzc090VFVsSlNrMGJLTDdua0VpMWJ0c3poejhYVDA5UHVlZStPNnJrNlpWMDY5Y3p1alJzM0tpa3BTWktVa1pHaG1UTm4xdnVJTno4L1B4VVVGTWpUMDlPbWZPREFnZHEwYVpOTDUzV2t2ZjN2eHBSMUFBQUF3SDBJNUM1WXNHQ0JCZzBhcEFjZmZGQ2ZmUEpKbzQ5dnFYdkluMy8rZVQzKytPTXFMaTYyV3lHOUxaejVNejliQXJra2pSa3pSai8vL0xOZWVlVVZQZnZzc3lvcks3UFpuNW1aYVhNYmd0Rm9kUGd6TGlvcWFsVFlEQWtKY2JudXVlUXMvV3NGQUFBQWFGT3NzdTZDdSsrK1d5VWxKU29zTEhSclAvN3hqMzlvOE9EQit1TWYvNmo5Ky9lN3RTOW5tMlhMbGlraEljSHVHZVMxZ29PRFhWb1h3TkVpZndBQUFBRFFGQVJ5Rnh3K2ZOamRYWkFrNWVUa2FOeTRjZTd1eGxuTFdSaDNwN1llU1M0c0xEeHZSKzBCQUFDQTlvWXA2ODN3MUZOUDZibm5ubXZWYzdqNnlMQ3NyQ3dsSmlhMjJIbTNiTm1pN3QyN3U5U1hXbDI2ZEZGbVpxWmRlV01lZTlaYVU5WWJVbEJRMENvcjV6ZjBNenRYQS9sWit0Y0tBQUFBMEtaWVpiMk9IMy84VVJhTHBkNVhlMld4V0ZSU1V0SmlyNlpjNjZSSmsxcmh5aHF2ZCsvZTlmNFpWbFJVMkIwVEVoSmlmVXpaRlZkY1liYy9OemRYUnFQUjZhUE5Mcjc0NHJhNE5BQUFBQURuRUthc255TkNRa0wwMTcvK3RjWGFDd3NMYS9ReFYxMTFWWXVkMzUwY2hldVVsSlJXK1VLbXJkY2xjUGM2Q0FBQUFBQitReUEvUndRSEJ6dDgzblpiaVk2T2RucC8rNWd4WTdSczJUS2JNcFBKMUFhOWFocEhnYnkxbmovTy9kd0FBQURBK1lzcDY4MWdOcHRWVTFQVDRNc1JpOFhTNUdQYm8xdHZ2VlVlSG82LzMxbTZkS2srL3ZoanhjYkdXc3VNeHZieDBmUHc4TEI1K2ZuNWFmRGd3WGIxZnYzMVY3dTZkVi9Pdm1DbzNkOGUxandBQUFBQTBMNjBqMVRVVGh3NGNFQTdkdXl3dnN4bWM3MzFuMy8rK1hwRFd1M0xrZGRmZjczSnh6cVNtWm5wOVA3bXByelMwdEpjUHJmQllOQWRkOXhSYjUwYmJyaEJ1M2Z2MW9NUFBpaVR5U1F2THkrSDlWcGlXbmhGUllXMmJObGlmZFducXFySzVsVmFXaW9mSHgrN2VoczNiclNyVy9kMTVneUFNOXQzTm51aG9UVUxXdnBWVUZEUTZKOG5BQUFBZ05iQmxQVTY3cnJyTHB2dDFscDV1elc0OHg3eWE2KzlWajE3OW15d1hrQkFnRjU1NVJWTm1USkYxMXh6amNNNkRYMEo0b29EQnc0b0tTbkp1dDJlRitNREFBQUFjUDRpa0o4ajNIa1BlV1BQKzkxMzM4bmYzOSt1dkwydlpBOEFBQUFBTFlsQWptYTUvdnJyYlVhakhTa3ZMNWV2cjY4a0tUMDlYYSs5OXByREVmWEt5c3BXNldON2xwZVgxNmJuWTVWMUFBQUFvUDBna0o4ak1qTXpGUmNYMTJMdDdkKy9YL0h4OGZYVzhmZjMxOHN2djl4Z1d3TUdETkM4ZWZPVW5KeXNSeDk5VkpXVmxRNm54SmVYbHplNXYwM2w3c1hXSWlJaTNIcCtBQUFBQU81RElFZVQzWHJycmVyVXFWT0Q5WGJ2M3EyaFE0ZnE5dHR2MXhkZmZDRko2dGl4bzEyOXBvemV4c2ZIYStyVXFab3paNDd5OC9NYmZieTd0Zld6MjJ0cWF2VEREeiswNlRrQkFBQUFPRVlnUDBkMDdkcTF6ZSsvM3JGamgxMVpWVldWUEQwOTdjcFBuanlwZDk1NXg3cnRhRFMvS1lFNk1qSlNMNzMwa3A1NzdqbDk5ZFZYZXU2NTU3UnIxNjVHdHhNUUVLRGk0dUpHSCtlSytrYmh2LzMyMjFZNXB6T1ZsWlVPVjVFSEFBQUEwUFo0N0ZrelhYNzU1Um8vZnJ5N3UrRVdxMWV2VmtsSmlYWDdsMTkrVVhaMnRrdkhYbkRCQlhabHg0NGRhM1FmYXNPbGo0K1Bicnp4Um8wWU1hTFJiUUFBQUFDQU94RElteWdzTEV4ejU4N1Zqei8rcU9Ua1pIZDN4eTJxcXFxMGZQbHk2L2FzV2JOY1BuYklrQ0YyWlZsWldZM3VRKzFpY2JXS2lvb2FkZnpUVHovZDZITUNBQUFBUUVzZ2tEZkJUVGZkcEYyN2R1bTIyMjZUSk1YRXhMUjVId0lEQSsxZTFkWFZOblV5TXpNZDFuUDBPbE4yZG5hRGRTUnAwYUpGa3FRZmZ2aEJ2Lzc2cTB0OXYrQ0NDOVNyVnkrNzhuMzc5cmwwZkYxQlFVRTIyNjdlaCs3aDRhRjMzbmxIczJiTmt0SEkvd1lBQUFBQTJoNzNrRGZTMHFWTE5XYk1HSnV5enAwN3Qzay82azRWbHlRdkx5OTVlTmorY2VibjU5dlZjNVhGWW5IcDJLVkxsNnF5c2xKLyt0T2ZYRzc3OXR0dmQxaStkZXRXbDl1b0ZSb2FhclB0U2lBM0dvMzYvdnZ2ZGRsbGwwbVMzYyt0TGtmM3d6dmo3Kyt2Z29JQ2wrczdVbGxacVlDQWdHYTFVVmRWVlZXTHRRVUFBQUNnWlJISUcrbk1NQzQ1WHFDc3BUVmx3YmFrcEtRbUwvUVdHeHRiNzdGYnRteFJVbEtTdG0zYnBzY2VlOHpsMGUzSXlFamRmZmZkZHVVMU5UVmFzMlpOby9zWkZSVmxzKzNLd25DZW5wN1dNQzVKZm41K2RyTUxhamtyZDZTbXBzYmx1dlZwekRrQkFBQUFuTDJZcTFzUGs4bmtVcjN6ZWNxenhXTFJhNis5NW5MOXYvM3RidzVIZ0Zlc1dOSG8rNytsVTZ2TDE1V1hsOWZvTmxweVJCb0FBQUFBWE1VSXVSUEJ3Y0VOQmpXejJheFhYMzFWZi9uTFg5cW9WMmUzQ1JNbTZBOS8rSVBEZmUrKysyNmoyb3FJaUpBazllL2YzMXBtTnB0MTRzUUptM3BuTHZybWlKZVhWNlBPM1pxTVJxUEdqUnZuN200QUFBQUFhQU1FY2ljR0R4NWM3LzQ5ZS9ibzk3Ly9mWk9tV1RkRmZhUFExMXh6amQxOTdPWGw1WTBLdVdmZUExNVNVcUk1YytZNHJYLzQ4R0dYMjVha2hJUUUvZnZmLzNhNDc5Q2hRL3I4ODgrZEhtdXhXT3llNWYzU1N5L3A5dHR2MTBVWFhXUXRPM2JzbU14bXMwMjl4TVJFcCsxV1ZGUm81c3laU2s5UGQvcmxTMXMvMjkzVDA5TzZVQjRBQUFDQWN4dUIzSW43NzcvZllibkZZdEViYjd5aHh4NTdUT1hsNVczV253Y2VlTUN1ekdBdzZDOS8rWXZEUmVVKy9QQkRoOGM0YzJZZ0x5d3NiTlR4RFhuODhjY1ZGaGJtY044VFR6eFI3K0pqUlVWRkNnNE90aWtMQ1FuUjhPSERiY29PSERoZ2QreUREejdvc00xang0NXA4dVRKV3JkdVhRTTlCd0FBQUlEV2NmN2UvTnlBbDE5KzJXNlJydHpjWEUyY09GSDMzMzkvbTRaeFIvcjM3NjhsUzVib21XZWVzZHRYVmxhbWwxNTZ5UTI5Y3U3aGh4OTJ1UERicWxXcm5JNmMxMHBOVFhYcEhFdVdMTEVyY3pUQ3ZYdjNiZzBkT3BRd0RnQUFBTUN0Q09ST0xGKytYRTg5OVpSMWU4MmFOVXBPVHRZUFAvemd4bDZkY3VPTk4ycno1czBPVjN5WHBFY2ZmVlJwYVdsdDI2a0c1T2ZuYTlLa1NUYVBKU3NwS2RHdHQ5N2E0TFR3MTE5L3ZjSDJDd29LOVA3Nzc5dVYzM1BQUGNySXlMQnViOXEwU1JkZmZMSEQwWFFBQUFBQWFFdE1XYS9IaXkrK3FKRWpSNnE0dUZpMzNYYWJUcDQ4NmU0dVNaSSsvdmhqN2R1M1QvLzg1ejgxZE9oUW0zMHZ2ZlNTM256elRUZjFySDU3OXV6UnpUZmZyQVVMRnNob05Pck9PKzkwNll1REw3LzhVcmZmZnJzZWUrd3hKU1FrV0o4YmJyRllsSnVicTdWcjEycldyRmtPUTNaUlVaRnV2dmxtcGFTa2FOT21UUm8vZnJ4THp5cXZkZWE5Ni9VSkNBaFFjWEd4eS9VZHFheXNsSStQVDdQYXFLdXQ3NEVIZ1BZaUpTM2IzVjFBTTQyS2ozRjNGMXpDWjYzMW5DMmZBYUE1Q09UMXNGZ3N1dkhHRzFWYVdtcTNXSmk3YmRpd1FTTkdqTkQ5OTkrdjJiTm55OFBEUTA4KythUmVmdm5sSnJWWFdscGE3M1pMK2U2Nzd6UnIxaXg1ZW5ycTQ0OC9kdm00dVhQbmF1N2N1VTA2NStyVnF6Vmp4Z3d0WExpd1VXRWNBQUFBQUZxVHdYS1dEcUUxWnVUeVhCY2ZINitBZ0FCdDJiTEYzVjF4U2UyZlhYdjY2QmtNQnNYSHg5dVY3OSsvdjFGdHhNYkcycFVmT25USTZURm5qb1piTEJaVlZsYTZmTTZHdEhiN3pyU25QMXNBNXlkR0xjOStaOHZvS0orMTFuTzJmQWFBNW1DRS9CelEzdTRYYjBoN0RHc1dpNlZSNGR0WkcvV0ZiMGNxS2lxYWRVNTN0dzhBQUFDZzZWalVEUUFBQUFBQU55Q1FBd0FBQUFEZ0JnUnlBQUFBQUFEY2dFQU9BQUFBQUlBYkVNZ0JBQUFBQUhBREFqa0FBQUFBQUc1QUlBY0FBQUFBd0EwSTVBQUFBQUFBdUFHQkhBQUFBQUFBTnlDUUF3QUFBQURnQmdSeUFBQUFBQURjZ0VBT0FBQUFBSUFiRU1nQkFBQUFBSEFEQWprQUFBQUFBRzdnNGU0T0FBQUFuTzgycHl4UmNjRUpCWWFFS1NJbVZwMFRlcmwwbkxtbVJ0dlgvcXJnOEFoMTdkWEhwV04rbXZlQkpNay9LRVFqcjVwYWI5M3FxaW9WSHMrVmIwQ2cvQUlEWFdvZmJjeGkwZDR0RzlVeExsNkJJYUZ0Y3NycXFpcVZseFFyTURTc1RjNEhuTXNJNUFBQUFBNTgrdnIvcU9oRVhvdTBOWFBXaS9YdTM3bCt0Y3FLaXlSSlNSZGY0bElncjZtdTFsZnYvbFA1T1VmbDZ4K2c2SHU3eXNmUHY4SGpzdmJ1bGlRRlIwVGFsR2Z1M3FtaldSa3FLeWxXYVZHaGl2TlBxTFNvVUJhTFJRTXZ1VXpkTHVpcno5OTZ0Y0gycFlhdkZ5M0RYRk9qYno5NFd6bUhzaFFaMDBtVFp0d3RrNGVIbG43NWlmWnYzZHlvdGx6NU15dk1PNjZsWDN5c3ZLUFo4dkVQMEUwUFBpNkRrUW0zUUhNUXlBRUFBTndvNytnUmF4aVhwSjRYRG5UcE9KT0hoNkk3ZFZGK3psR1ZsNVpvMVE4TGRPbTFOemE1SDduWkI3VjFWWXJEZmRucCs5WHRncjVOYmh1TmR5aHRyL1p2M2F4akJ6TlZXbFFvYzAyTlBMMjg1UjhVcklpWVdJMlplcjJNSnBNaVltS1ZjeWhMdWRtSHRHN1I5eG8yWVhLenpsdHdQTmZwUG92WnJNSzg0ektielNvckx0TGUxSTJLN2hMbnRIN0lHVi82QUxCSElBY0FBSERneWx2dVVFMU5qY045bTVZdFV0cjJMWktrQWFQSEtyNWZza3R0em4valpSWFdFM2hxNjlRbk9DSlMwKzk3V0pJMGFOd1ZTdCs1VFNjcnlwVzJMVlU5a3diYWhQdjZWRlZVYUcvcUJrbFNaR3huQllTRXlzUFRVNzRCZ1NyT1B5Rko2dEx6QWlVT0hxN3dEakdxS0N1eEhwczhhcXdTK3R0ZTg4WmxpNVIrK21lQ3Bpc3RLdFN5cno1VmRrYWEzYjZUbFJVNm1WdWgvTnhqR2pQMWVrblNvTEZYNk1ETzdTb3JLZGIyZGF2VXBkY0ZHajdoYWcwZU4wR1NsTFYzbDFZdS9FcVNOUDZHMnhRUkUxdnYrVDlyNFBOWFY4cUN6K3ZkejB3Sm9HRUVjZ0FBQUFmcXV6LzJSTTVSNi91RS9nTVVIQjdSRmwyeTQrUG5yK1JSbDJyOTRoL1ZaOUF3UmNaMDFvY3Z6bkxwMkxLU1lpMy8rak5KMHJBckpxbnZrQkhxUFdDd0pPbTlXWTlKa2lKaVl0VXBvYWNrMlFSeTM0QUF1OUZQYngrZjVsN09lYStrc0VBTC92Vy9LaTBza0NRWmpFWjE3dEZMMFoyNnlOUGJSeFZscGNvOWZGQ0gwL2Riai9IeTlsSHk2TEg2OWJ1dkZSWGJXYjcrZ2ZMdzlKVEJjR3EvZGNUYllGQkVUS3c4dmJ6c3p1dmw0OXZxMXdiQU1RSTVBS0JSaGw4MXc5MWRnQnV0V3ZndmQzZWhUVG1hdmx0WlhxYjhuR09TSlAvZ0VGa3NsbnFuK1RxYnRudm1QZHdOY1RheTNuZklDSFh0MWFmNVh3clVKamdYbEplVTJGMXpaVVZGODg1L25yTllMRnI4Mlgrc1lUdzRQRUtYM1hDclFpT2o3ZXFlT1F1aTk0REI4dkwyVVVLL0pNbGcwT2FVeGRxdzVPY3pUNkI1cnp6djhOeDFSN0puem5wUkZvdEZsZVZsVGI0V2IxOC9HUnJ4ZVFMT1p3UnlBQUFBSnhxYXZsdGFXTkJnSFdmVGRtdW5uYnVxZHRUNlRFYVR5U2FNejV6MW9rNVdWR2o3bXBXNmNPUVltVHhzZjkycmJhZnUxSGRKV3Jud1MrM2FzTmFtN3FabHYyalRzbDhVMnoxQnc2NllaQzNmbkxKWW0xTVdONnIvcUYvR3ptM0tPWlFsU2ZMMDh0S0UzLzNCNlN3TnY4QWdtMjJqeVdSM0MwRnpsQlVYT1EzdnJyamhnVCszMllydndObU9RQTRBQU00YXg0OGYxdzgvL0tDTWpBeVp6V2FuOVM2OTVjNDI3RlhUN1ZpM1NoVmxwZlhXOGZIelYrTGc0WGJseTcrZXI3MnBHMjNLWnM1NlVUbUhzclQ0ODNrcUtjaFgvdkVjamIzMnhrYU5mcmNYczJiTmNuY1hYTkpTbjdXNnE2TDNHakRZcFVlS0xmNThuczE5K3oyVEJtcjBsT2xLSGpWV3lhUEdhdisyVkMzOTRtTkowdGhwTjZ0N1luOXJYVmZXTXdEUStnamtBQUNnM2F1cXF0THMyYk0xZS9ac1ZWZFhOMWkvcFFQNWdESGpOSERNWmRxNktrVnJmLzVPa3UzSWQrMm84NUR4RTlWLytDaHRYTFpJbTViOTBtQzdPOWF0YWpBVUJVZEVPZ3prem5oNGVxcWk5TlQ5M3VuYnR5ZzRMRndYWFhwNWc4Y05IRE5lZllkZXJHMnJVclI3MHpwSlVwL0J3NVE0ZUlROFBUM2xIeHpTcG90MFBmUE1NMjEycnVab3FjOWE3dUdEMXZlZDRuczBxNjNhTDZzT3ArMjFsa1YzNnVMMFN5eXoyU3lEWkgyRW1YOVFzR1k4TmJ2SjV6ZVpURTArRmpqZkVNZ0JBRUM3bHBlWHAvSGp4MnZyMXExNjVKRkhOSEhpUlBYcjEwOUJRVUZPajBsSnkyNzFmcjMvN09PdGZvNzZ4SGJ2SVE4dkwrM2ZtcXFURmVYVzhyRG9qaG85WmJvV2YvWWZTZExtbENVS2plcWcrTDRYMXR1ZWIwQ0FmUHo5ZFNoOW43WE14ODlmd2VFUnNsZ3NUcWZNT3pKcHh0M3FVTS9qc0Z4aHNWaWFkWHhiYWFuUFdubWRtUkkrL2dFdUhSUFhxNDhDUTBLMVplVXltL0k1RGo2YjgxNzltOU4yNWp6N3VEeTh2SFQ3RTg5Sk9yWFNPMVBXZ2JaQklBY0FBTzNhdmZmZXE2eXNMSzFmdjE1SlNVbnU3bzZWcFo0cDgwMXg1dWh6UXdFNG9YK3lFdm9uNjNENmZwdEFMa25kRS9zck4vdVF0djY2WEpLMGUrTmF4U2YyYjNEcWV0YWVYU29weUxkdTc5NjRWc2V5RG1qTU5UYzA1bExRQkVhalVUV25QMU5uL25rNkU5OHZTZkg5a3V3Q09ZQ3pCNEVjQUFDMFcxOSsrYVUrL2ZSVHpaOC92MTJGY2NueGxQWDJaUERZSzVSMzVMQ2lPOGRwd09peGtzSFE0S2p6NWhWTGJMYkxpb3RWVmx5c2I5NS9VMk9uM2F5dzZJN1dmZnUzYnJZdTdEWm02blJGeG5heDdnc0lEbW5CS3prL0JJYUdxU0EzUjVKME5PdUFZcnMzZmRyNnpROC8xZWhqNnE2S3pwUjFvTzJjdFlIOGJKbkdoUFBUa1NOSHRHalJJcTFkdTlidVhrZVR5YVFCQXdabzFLaFI2dEdqQjQ4RkFZQjZ2UDMyMityVHA0K21UWnZtN3E2MHVvM0xGclZvZXdhalVSTnV1Y1BtMzVtNjl5bWYrZTlQK3ZZdHlqMThVTUhoRVNyTU95NUpDb21NVWtGdWprb0s4cFc1WjZmaUx1aHJyZS9qNzI5OTd4Y1lyS0N3Y091MjhmUzl5SEJkcC9pZTFrQythOE1hSlE0ZUlSOC92eWExNVJjUTJLaEYyODVjY1YrUy92WFhKNXQwYnNuNWt3VUEyRHRyQXpuUW5uWHMyRkczM25xcnBreVpvcVZMbHlvbEpVVWxKYWNXMkttcHFkSDY5ZXUxZnYxNlJVZEhhOVNvVVJvMmJKajg2L3hpQXdBNFpmWHExWm95WllxN3UrRlFTNCtLdTdJSVhHT3QvdkZiSFU3YkswOHZiOGxnVUg3T1VlcyszelB1VXo2YWRVQ1MxT1BDQWRabldIZFA3Sy9LOG5MNStQcXBROWR1RHU5TmxxVHZQM3pQWnZ1bWg1NlFmMUJ3QzE3SnVTOXg4SER0WEw5YTVwb2FsWmVVNk9lUDUycmM5YmZJTHlEUXJtNUJibzVDSXFNY3RwT2RrU1lmUDM2bkFNNFdCSEtnRlFVRkJlbnFxNi9XeElrVHRYbnpaaTFmdmx6Nzl2MjJXTTZ4WThmMDJXZWY2YXV2dnRMQWdRTTFkT2hROWU3ZG01RUZBRGl0cEtSRTNicDFjM2MzSEtyN2ZPOGFGMVorZDRlSURqSGFzZlpYaC91NjFSbnRscVN1dmZwbzE0WTE2bm5oUUdzZ2w2VGhFeVpMa280Y1NHKzlqa0pCWWVFYU9uNmlWdjJ3UUpKMDdHQ21QbjM5ZjlUdGdyNEtpKzRvazhtazB1SWlIYzA2b0dNSE16WHo2UmZzMnNnNWxLVzA3VnQwNVMxMzJKVGY5TkFURHMvcHlzSnRjYjBUTldqY2hBYnJiVmp5a3pKMmJtdXdIZ0JiQkhLZ3dUc2dnUUFBSUFCSlJFRlVEWGg0ZUdqUW9FRWFOR2lRamh3NW9oVXJWbWoxNnRVcUt5dVRKRlZYVjJ2dDJyVmF1M2F0Z29LQ05HalFJQTBaTWtSZHVuUmhTanVBODE1Ny9aS3k3ajIyTFRGYVh0ODAzK3FxS29mbHFTdVdXS2VYUzlMcUh4Wm95UGlKTXA2K2g3ZERWL3N2TTN3REF0Ujd3R0QxT2VOUmF0RmQ0dFF6K1NMNU83bi9PeksyczY2Ly8xSHI5cjZ0bTZ5aitwZGNjNE9pT3YxMkQ3bWpVVjAwTEhISUNIbDRlV25WOTkrb3VxcEsxU2RQYXQrV1RTNGZYM0I2aXZySnlrcWI4dWJNVnZEeThWRklSS1JMOVFBMEhvRWNhR01kTzNiVTlPblROV1hLRkczWXNFRXJWcXhRZXZwdm93NUZSVVZhdkhpeEZpOWVyT2pvYUEwWk1rU0RCdzlXWkdURC94Z0NBRnJIcG1XLzJFMHBkeFRDMS83OG5mVTU1YTY0Wk9yMWRtSGJZamFmK2pMMjlCZXlOZFhWU3EyejJKckg2Wkg1dFl1K3Q2NmlYbXY3MmwrVnRXKzN1aWYyVjFCb3VEdzhQVFZxOG5VeUdJMHlubjVKa3RsaTBmNnRtMlV4bTJVMm14VVlHcXJZN2owMFpQeEVoLzBzUHIzeXVxSE9seU4xdnpBMkdJMDIreXJLeSt5bXhNTTF2WklIcVV1UEM3UnI0eG9kMnI5WGhYbTVxcXlva05Gb2xJK2Z2MElpLzM5N2R4NGVWWG5vRC94N1prdEM5a3d5MlFOWklRbExXRXdnYkxLSUlnSWxpQ0xWMmxxMXRucGJiMjlicTcvZVNuZmIyM3JWV3F2Vkt0VmJSYXhZRVJjV0VRSUVDRXRDUWhKQ05yS1NaQktTbVdTeXp2TDdZektIRERQWmx4UEk5L004ZVp3NTV6M3ZlUWZIeVBlOG13YWhrVEZpZWJQSjVGQ0h5V2ovblRMb2RjTnV6NlhzczdpVWZYYlkxeE5SL3hqSWlTU2lVcW1RbXBxSzFOUlVWRmRYNDlTcFU4ak16RVJUMDdYdFp1cnE2ckJueng3czJiTUhVVkZSU0U1T3h0eTVjK0hqdzlWcmlZaHVCZ0doNFE3SGRJME4rT0NWNXlHWHl5RUlnblZ4MEY2TDJYcjdXK2NPOTU0blBETmxNY291NXNHZ2E0YithaU95ajM0MXBIWXNYdmMxaEViRlF1WGl2SmR6NXd1T3c2TjdPL1N2ZCszZVQ1MlJnRFZiSHh4U0crZ2FOdzhQekZ1K0d2T1dyeDZ3Yk8rcEJDNXVia2k5ODJ1SVRKaUYwNGYyaWNkSHNxYzRFWTB0Qm5LaUNTQTBOQlJwYVduWXRHa1Rpb3FLa0ptWmliTm56NHBEMmdHZ3RMUVVwYVdsMkxsekp5SWpJNUdVbElTa3BDUUVCUVZKMkhJaW9za2hJWGtSRXBNWEQ3cDhYdVp4NUdlZUdOYTlmQUkwOFBMMWcvNXFvOE01UVJDUXNHQWhBQ0JtNWh5Y1B2ZzVrbGV2eGV6Rnk1RzBiQ1d5MGcraHZEQWZCbDN6NEhla0VRUk1uWjR3ckxhUzlId0NOUER5VThQRmJRcFczM1AvcUc4NXh6bmtSR09MZ1p4b0FoRUVBWEZ4Y1lpTGk4UFdyVnVSbTV1THpNeE01T1RrMkcyZlZsWldockt5TW56MDBVY0lEQXdVdzNsa1pDVG5uQk1SalNMYnRsTWUzcjZEbWtkcjQrSHQ2M1RMS2o5TkVKUXExWURYVDV1UmlKSUw1eUVJQWdTWkRIS0ZBbDYrYWlTbXBDSjRXaFFBd04zYkI3ZHYreWJDWTJjQXNLNmFucnAyQTFMWGJvREZiSWJKYUlTNVowaTZkV2k2U1J5aWJ2dW4yV3lHSURqT01VNUlYZ1FBMFBUMDRBOTFUMnIrdjJqOHVIdDVZLzFEMzRXTHE1dmRRb056bDY1QVozczdBR0Rtd2lWT3I4M0x6QUFBdUxpNk9aeEx2WE1qQU1ESFh6T283MzdDTFl2RTd5WVJEWjVnNFliZVJCTmVXMXNic3JPemNlN2NPUlFVRkRqc2JXN2o3ZTJOT1hQbUlDa3BDWEZ4Y1ZBcWxlUGNVcG9NVXU5NlNPb21rSVF5OXI0NXJ2Y1RCQUhQUHZzc3RtL2ZQcVRyMGt0cXhxWkJORzZXUllkSTNZUkI0WGR0N053bzN3R2lrV0FQT2RFTllNcVVLZUo4ODQ2T0R1VGw1U0U3T3hzNU9Ubm82T2dReStsME9xU25weU05UFIxS3BSS3hzYkZJU0VoQVFrSUNRa0pDMkdOQlJFUkVSRFNCTUpBVDNXQmNYVjB4Zi81OHpKOC9IMGFqRVpjdVhVSldWaGJPbno4UG5lN2FLcXJkM2QzSXo4OUhmbjQrQU91ZTZMWndIaDhmRHk4dkw2aytBaEVSRVJFUmdZR2M2SWFtVUNqRWtMMXQyemFVbFpVaE96c2JlWGw1cUtxcXNpdXIxK3R4OHVSSm5EeDVFZ0FRSGg0dWh2T29xQ2k0dUxoSThSR0lpSWlJaUNZdEJuS2ltNFFnQ0lpS2lrSlVWQlRTMHRLZzErdFJVRkFnOXBMcjlYcTc4cFdWbGFpc3JNUytmZnNnazhrUUhoNk9tSmdZOFljOTZFUkVSRVJFWTR1Qm5PZ201ZVhsaFpTVUZLU2twTUJpc2FDbXBrWU02SmN1WFVKM2Q3ZFkxbXcybzd5OEhPWGw1Zmp5eXk4QkFCcU54aTZnYXpRYXprRW5JaUlpSWhwRkRPUkVrNEFnQ0FnTkRVVm9hQ2hXcjE2Tjd1NXVGQmNYbzZDZ0FFVkZSYmg4K1RMTVpyUGROZlgxOWFpdnIwZEdoblZMRkU5UFQ4VEV4Q0FxS2dyVHBrMURlSGc0M053Y3Qwa2hJaUlpSXFMQllTQW5tb1NVU2lYaTQrTVJIeDhQQU9qcTZzTGx5NWRSVkZTRTR1SmlsSlNVb0xPejArNmFscFlXWkdWbElTc3JTenltMFdnd2RlcFU4U2NpSWdLdXJxN2orbG1JaUlpSWlHNVVET1JFQkpWS2hiaTRPTVRGeFFHd0RtR3ZyS3hFY1hFeGlvdUxVVlJVaEphV0ZvZnJiTDNvcDArZkZvOEZCZ2JhQlhTR2RDSWlJaUlpNXhqSWljaUJUQ1lUUS9XcVZhdGdzVmhRWDErUGtwSVNjYTU1VlZXVjNUeDBtN3E2T3RUVjFTRXpNeE9BZGJpOFdxMUdTRWdJZ29PREVSSVNJcjVXS3BYai9kSG9CaWNUQkpndGxpRmRvMVFxME4xdEhLTVdTY3ZQeDdyNDR0Vm0vUUFsaVlpSWFDSmlJQ2VpQVFtQ2dNREFRQVFHQmlJMU5SVUFZREtaY09YS0ZUR2cyMEs2MFdnZmZDd1dDeG9hR3REUTBJQ2NuQnk3T3YzOS9jV0FidnNKREF4a1VDZVJYQzdEVTA4OGlPaHBZWmdhRm93WFgzOFBuK3cvT3FRNmZ2VGRCeEFYSFlHUHZ6aUMvWWRQb3EyOVk4VHRjbEdwY1AvZGExRmVlUVVIajJhS3h6WCt2c09xejlEV0FVTmIrNkRLK3ZwNDRZZmYrVG9TcDBjaFNLUEdvV09uOGJQbi9qcXMreElSRVpHMEdNaUphRmprY2puQ3dzSVFGaGFHeFlzWEF3Q01ScU5EU0srdXJuWUk2WUExcUd1MVdtaTFXcHcvZjE0OExnZ0NOQm9OZ29LQ29ORm9vTkZvRUJBUWdJQ0FBUGo1K1VFbWs0M2JaNlN4SlFnQ0lrS0RCaXdYR1I2QytOaElBTUNkcXhZako3OTR3R3ZLcTY0QUFMdzlQYkRtMWhTNHFGVDQ4ZmNlUVA2bFVsd3FxY0RPVjM4N3BMWSs4TVRQMGQzelBRNVErK0p2ZjN3R2dRRnE2RnNNeU1vclJPTlZIUURnM3p2K05LUjZiZjd2WDUvaGxSMy9HbFRacG1ZOVlxUENFYVJSQXdDV0w1b1BqYjh2Nmh1YWhuVnZJaUlpa2c0RE9SR05Hb1ZDZ2ZEd2NJU0hoMlBKa2lVQXJQUFJ0Vm90YW1wcTdINXFhMnNkVm5ZSHJFSGROdXo5ZWpLWkRQNysvbUpBRHdnSUVBTzd2NzgvZTladk1LNHVLcnozNm0rR2RNMmN4TGhCWFpONjEwTUFnRTNyVnNCRnBRSUFIRGh5Q3BkS0tnQUFFV0VEUHdqb1RaQmQyL0pQMjlpRWdrdVhFUmlnaHBlbk8zN3krSU40NmxjdkRhbSsvZ3ptWVlIYTExdDhMWmZMOE1iei80MjJ0cjU3L211MWpYanl2NGYzc0lDSWlJakdEZ001RVkwcG1Vd21EbmVmTzNldWVOeGtNcUcrdmg3VjFkVzRjdVdLR05UcjYrdWRCblhBR3U1dEM4bGRUeEFFK1BqNElDQWdBR3ExR3I2K3Z2RHg4WUd2cjYvNDJzUERnM3VwVHlKdXJpNjRaLzFxQUVCM3R4R3Z2djNoc091eW1PM25yVC8zOGc3TVNvaUIydGNiUzFPU2NHdnFmQnpPT0l1Zi92cGxzVXhjZEFRZXVtOERBTUJrTXVQbmYzZ1ZKcFB6NzNabFRhMzRlcWdQQ3dEQTM4OEg4T3Y3dkZ3KytVYVdMSXNPa2JvSk5Fbnd1MFpFSThGQVRrU1NrTXZsQ0E0T1JuQndzTjF4bzlHSTJ0cGExTmZYaTBQYXRWb3Q2dXZyMGRUVUJFc2ZDM3BaTEJZME5UV2hxYW52WWJzS2hjSXVwUGNPNjdiWG5wNmVIQlkvVHRvN09zV2U3TEZ3OS9wVjhQSDJCQUM4Ly9GKzFOWTM0dW52Znd0RnBSVllzdjdiZVBPRlp4RVhIUUVBMlBMSVQxRjk1ZHFEbmw4KzlSaFdMMDBHQUJ3OWxTME9WN2ZSdHhqd2w3Yyt3TTkvK0RDYWRTMUF6M09lOUpQbnhETFRZNmFLcnk4VWx1Q3I0MmZHNUhNU0VSSFJqWXVCbklnbUZJVkNJYzVOdjU3UmFFUkRRNE1ZMEhzSDlvYUdCcGhNcG43cnRsM2YwTkRRWnhtWlRBWVBEdzk0ZUhqQTA5TVRucDZlNHV2ZXgyenYzZDNkR2VCSFNjYmVOMGQwZmU5dzcrZmpoVzlzV1FjQWFHelNZY2Y3ZXpFbklSYnIxeXdGQUlTSEJOcjFHdmQrSFJxc3djckZDOFQzTzNaKzR2UitYeHpLZ0srWEovWWVQSWFXVmdNQVlGdmFIWGppb1hzY3lzNUppTzMzOC9WdSsxZytwQ0FpSXFLSmhZR2NpRzRZQ29VQ1FVRkJDQXB5SE5Kck5wdlIxTlFFclZhTDV1Wm1zYmZjOXRQYzNPeDBMM1ZuOWVqMWV1ajFnOXRHU2hBRXVMdTcyd1YyZDNkM3VMbTVPZnk0dXJvNnZGWW8rR3ZZR1YxTDY2REtlWHQ2T0QzK1g5KzlIKzVUM0FBQTczOThBUDUrUG5qeU85c0FXUDhkNzltZmp1UjVpV0w1aGZObW9hTEtPbXo4L3MxcnhZY3NKOC9tb3FDb3JNLzd2L2Z2ZllOcTUzQ005QUVGTUxURjRvaUlpR2o4OFcrQ1JIUlRrTWxrVUt2VlVLdlZmWmJwN3U2R1RxZHpHdFp0ci9WNmZaL0Q0cDJ4V0N4b2JXMUZhK3ZnQXVUMUZBcEZuOEhkeGNVRlNxWFM2WTlLcFlKQ29ZQktwZXF6ak8xSExwY1BxMjFTdXV2K0ovdWNiMjBqbDh0dzlPTTNISTY3dWJwZ1NVcVMrUDU3Mzd3YjMvdm0zZUw3ai9lbG8rUnlsYmpZR3dEY3NYSVJkdTA1QU1DNmtydU5wL3NVUFB1alJ3RUFuMzk1SEpsWmVmam5LNytHbjYrWDNUM1hmZjFKbU0xbW5EaVRDNTIrQlROaUlySDVycFVBZ0ZaRE8xNTgvVjI3OG1wZkh6ejI0T1orUHg4UkVSSGQvQmpJaVdqU1VDcVY4UGYzaDcrL2Y1OWx6R1l6REFZRFdsdGIwZExTSXY3MDliNjF0WFZJQWY1NlJxTlJySE9zeUdReXlPVnl5R1F5Q0lMZzlKKzlmNXlkNi8xNlBEZ0wyb1BWM3RHSk05bjVXTFJndHNNNVhVc3IvdmIyYmdDQWg3dWJlSHhHekRURVJrV2dxTFFDU3VXMS96VW16b2hHNG94b0FFRGV4UkprWnVYQjI4dkRvV2ZldGxaZ1dVVTF5aXFxRVJZU0tKN0x5cjJJVHc4ZXR5cy9OU3g0d0VEK214ZitQb2hQMjcrU3k5VWpyb09JaUlqR0RnTTVFVkV2TXBsTW5DTisvWUp6emxnc0ZoZ01CcnVRYmpBWTBOSFJnZmIyZHZIbit2ZTJIMmQ3dEk4MnM5bmM1OHIxRTBtcm9YM1U2dnJvczhObzByV2c4YW9PNjI5ZkJoOHZhNEIrNWEwUG9HdHBoVnd1RTRlMDI5eDkxeXI4N3FXM2huMVBXM0FIZ09TNTE0YkQxelZjdFRzSEFNRUI5aU01RW1kRUk3K3cxTzdoenBXNnhtRzN4VWJmTTdkOU5FbXhVOEhodzRmSC9aNUVSRVRqUWJDTXBHdUhpSWhHeEdnME9nM3E3ZTN0Nk9ycVFuZDN0OE9QcytOZFhWMHdHbzBPNTdxNnVrYlVnKzlNYm5YM3FOWVhFUm8wcWlHdnZPcUsrSHJkNnNYNGYwOStHd0NRZGFFUVR6ejlCMWdzRmdTb2ZmSHhQK3ozNWU3dU5pTHQyeitHeVhodGNjRFgvL1F6aEFackFBQS8vdVdMT0o1NVhqelhlNDczMG8wUGo2aFhId0J1VGZzT3VycXUvZGxPMURua3F0YlNVYTF2SUVlT0hNR0REejZJSFR0MmpPdDlpWWlJeGdON3lJbUlKS1JRS01RZStiRmdzVmhnTXBuRVhuS0x4ZUx3dXZleHdaVDV4cE8vSGRVMnZ2WGlzM0J6ZFJtMStteXJsRThMRDhZUEg3c2ZnSFVZKzI5ZmZFdDhPQkVTZUczYVFublZGVXdOQzRaU3FjQTN0cXpELzc1bW5lOGRFUm9raG5HVHlZeXMzTUpSYStPTmJMeDdxd1ZCd0xScDA4YjFua1JFUk9PRmdaeUk2Q1ltQ01La1hNbGQ3ZXVOUHo3N3BCajBTOHVyY2QrbTJ4RVVvSWF1cFJYbmNpNktaZisxOTB2Y3Yza3RBZ1BVMkxSMkJUN2Nld2dWMWJYWXVIYTVXT2JVdVF0b2ErL285NTRQL2VjdlI5VG03bTc3NlF2M1BQTFRFZFVIQUMydGJTT3VnNGlJaU1iTzVQdGJHaEVSVFZqRDNZUDd5RWQvczF1TTdhRnRHeEVTRkNDK1Q1d2VoY1RwVVFDQXI0NmZRZlMwYS92Y1YxVFY0cTJkZS9IVC8zZ1FDb1VjUDNuaUcvalZuOTdBcHJVcnhES2Y3RThmc0EwWGl5NERBTzdkZU51UTI3LzdzNjhjcGhZODBMT1Ara2lOWkY0OEVSRVJqUzBHY2lJaW1uQUdPMys2cndDZmxWdUlUV3R2ZFRodWFHdEhWVTA5a21iR2ljZEtLNnB4THZjaTd0bXdHbEZUUXpGdjFneTgvdnpQNE9waTNSYXRyS0lhUjA5bURkZ1doVUlPbzlHRUh6eHkzNkRhM3R1bkI0ODc5SkN2WDdOMHlQVTR3MEJPUkVRMGNUR1FFeEhSaEdVeW1hRnRiTEk3RnFEMmhWemUvL1pycDg1ZHdORlQyYmhVVW83UzhtcFUxdFRoU2wwRERHM3RjSE4xd1JlYi9nekF1Z0o2NDFVZEFPQVBmM2tici96K3A1QUpBdno5Zk1TNlhuN3pBNWdIV0JqUDM4OFhQM2g0SzU3NTNWK0c4ekZwREtTWDFFamRCQnFoWmRFaFVqZGhVUGhkSTVwWWJwVGZIVFlNNUVSRU5HRlZYNm5IMXNlZXNUdTI4OVhmSWlJc3FOL3JXbG9OZU9wWEw0bnZCVUZBc0VhTnVUT253ODNOQmNxZWVmVlp2ZWFTNXhZVUkvdENJZWJObWlFZXl6aWRneE5uY2daczU5LysrSXpUbGVMWDNQc0VXZzNPNTNFUFpSWDFwUnNmaHNrMHVLM3I1SExaaUZkOEp5SWlvdkhCUUU1RVJCTldhTERHWVhzeVB4L3ZmcStSQ1FKdXUzVWh3b0kxQ0E4SlJIaG9JS2FGaDRnTHZCM0x6QmJMWnB5MmhtMWZIeTg4L2YxdjJvVnhBRWlaTnhOYk5xekdCM3NPOW52UEFMVXZUQ1l6WkJMczBVMUVSRVEzTGdaeUlpS2FzT1J5R1FMVXZ2Mlc4ZmIwRUJkME01dk5NRnNzK005SHQ4SEwwOTFwK1pTNU13Rlk1NU9mT0p1THREdFg0SkVITnNIYjA4UHAvZi96MFcxWXZtZ2VYbnBqSnk2VlZBQUFQTnluT0pTdHFkTkNvYlQvMytyR081YWhzM1BrKzdheng1dUlpT2pteEVCT1JFUVRUbDVoS1FEZ1NuMERmdjc3ViszT1RRMEx4dGMzMzRHVzFqWjg3MXRia0p5VUtKNnIxVjRGWUYySWJVN2l0WVhiTEJZTGFtcTFDQXhRaStFOUo3OFliLy81RndqdXRTZTU5WGdSWG54OUozNzVrKytJKzVEUG16VURmLzdOajNIdm8wK2pXZCtLbFVzVzJGMXo1TVE1L09yNU45RFZaUisrSC8vV1BTUDVZeUFpSXFLYkhBTTVFUkZOT0kvODE2LzdQRmRiMzRqYmIxMWt0ODJaemVkZkhnY0FIRDJWamZLcVdoU1ZWYUM0dEJKRlpaVm9hKy9BMnBXcCtPOGZQb3oyams0ODkrY2RlT1lIM3hJRHVkRm93ajkyN2NXTzl6K0J5V1RHb3ovK0xYNzN6T09ZblJBTEFQaWZ2N3lEWm4wckFPRE0rUUswR3RyZzRUNEZiMy93S1Y1N2U3ZkR0bVdqYWZlbmh6RFk2Z1VCU0Z1M2NzemFRa1JFUktPSGdaeUlpQ1NsMDdlaXEzdnd3N283dTdwd3NmZ3laczZJaHRGa1FudDdKeHFibW5IbzJCbTh0Zk1UQU1DN3U3OXdldTNuaHpJd0t6NEdGZFcxMERZMjRYY3Z2WVYzLy9vYjVCWVU0NlUzZHFLczR0cHF5VTNOZWp6KzlPL3hyYTBiRUJxc3djR2ptZUs1bWxvdGZ2bW5OeEFhSElEM1B6N1FaMXRIYTFHMy8vM2J1ME5hMUkyQm5JaUk2TVlnV01ieWtUNFJFZDEwK3RyNyswYWhVaW5SM1cwVWU3VFZmdDdpMW1lam9mY1ErTHI2eGo2M1ROUDRYNXNicjIxc2R1aGg3ejFQdmE5UTM1ZVJYRHVRb1R4SUdBMkNJT0RaWjUvRjl1M2JoM1FkdDZLNjhkMG9XeGZ4dTBZMHNkd292enRzMkVOT1JFU1R5dlh6dkVjempBUEFsYnFHUVpXcmIyanE5L3hJZ3ZSb2gzQWlJaUlhR3pLcEcwQkVSRVJFUkVRMEdUR1FFeEVSRVJFUkVVbUFnWnlJaUlpSWlJaElBZ3prUkVSRVJFUkVSQkpnSUNjaUlpSWlJaUtTQUFNNUVSRVJFUkVSa1FRWXlJbUlpSWlJaUlna3dFQk9SRVJFUkVSRUpBR0YxQTBnSWlJaW92SFYwV2FBMld3R0FFeng4T3kzYkZ0ckN3QkFnQUEzRDQ4eGJ4c1IwV1RDUUU1RVJFUWtzYXowUTJocHZncFBIei80aDRRaVBHYjZtTjV2ejV0L2hhNUJDd0I0WlB2dit5eDMvdmdSWkI3NERBQXdNMlV4RnEzZE1LYnRJaUthYkJqSWlZaUlpSng0LzZVL1FIKzFjVlRxNmkvMEFrRCs2Uk5vYTlFREFKS1dyaGp6UUQ0WUZaY3U0dlNYWDF4N1gzUVJsU1dYbkphTm41K0NXWXVXamxmVDZDYVVlZkJ6NUdWbUlEUXlCcmZkK3dBRUdXZldqcGZYdHo4bHZrNTc3QWRRQjRWSTJKckpoNEdjaUlpSUppeEJFS0RYNjZWdXhwaHFyTDBpaG5FQWlKc3pmMURYRlp3NWlXTjdQK3EzeklNLzNRNlZxOXVRMjFSWlZJaUR1OTZCcFdkWU80QitIMDUwR0ZxSGZBL3FYMVhKSlJUblpLR3VzaHdHdlE1bWt3bEtsUXZjdmJ6aEh4S0tXemZkSzNVVFIxVmVaZ2FNWFYwb0w4eEhTM01UdlB6VVVqZnBwdFRhM0FRUEgxK3BtMEc5TUpBVEVSSFJoQlVaR1luYzNGeEo3bjNuQXcvRFpESTVQWGZ1OEFHVVhEZ1BBSmkzZkJXaVo4MGRWSjI3WHY2ak9GUzh2ekw5OGZZUHdEMVAvR2hROXh1Ty9OTW5jT0x6UFRDYnpmRDA4VVhhWTA5QzVlcHFWNllzUHhjSGQvMGZBRUNoVkE3Njg5UEFESG9kRG4vMFBtcktTaHpPZFhWMm9FdmJnU1p0M1UwWHlCT1RVNUYzNmpqQ1lxYkQwOWRQNnViY1ZEcmIyNUNWZmdpVnhZVm8xdFlQT0dLSHhoY0RPUkVSRVUxWUd6WnN3Ti8vL25kb3RWb0VCQVNNNjczN0N3Vlg2MnZGMXpHejU4RmI3VDhlVGJMakZ4aU1tUXVYT0J3dnY1aUhsdVltQUVCT3hsRmtwWC9aYnoydmIzOEsvaUdodVBPQlIzQnM3MjZVNXVVQUFHUnlPVlp0K2JwREdEZm9tbkgwa3cvRjk0dnYvQnI4QW9ORytuRUlRS3V1R1h2ZS9Dc011bVlBZ0NDVElUeDJPZ0xESXFCMGNVVkhtd0hhNmtwVWx4WkwzTkxSbDd4NkxaSlhyNVc2R1RlbFZsMHpjazhjbGJvWjFBY0djaUlpSXBxd25uNzZhZnp6bi8vRTQ0OC9qbDI3ZG8zNy9adWQ5R1ozdHJlaHFiNE9BT0R1N1FPTHhlSzBuSTJQdi9NSENkNTlITy9MOVQzcmdlRlRFUkFTaGt2Wlp6RjkzaTBRQkFFQVVGMWFKTFpOb1ZJTnV2NzY2Z3BVWENvUTM1dE5Kdno3OVpjSHZPN0l4eC9neU1jZmlPOFhyRnlEdWN0V0RmcStaR1d4V1BEbEIvOFV3N2kzMmgrM2JmMEdmQU1DSGNyMm51SkFSRGMyQm5JaUlpS2FzRFFhRFY1NzdUV2twYVZoeTVZdGVPV1ZWOGExcC95REFZYVBHM1ROQTVicGEzam9VSWVkOTE1NENiRE82VDY0NngwMDFsNUJaMGM3NWl4ZURyUEpCRjFqQXdEQVB6Z0VBY0doU0VoZTVGQlhjVTQydWpyYUFRQUp5WXZnNmUyTDhKanBXSkcyRlFmZWZ3Y0E0T2JoQWJsQ0tWNWpOcG5FSUtoUUt1SHFicjhGV210UHJ6d05UMWwrTHVxcktnQUFTcFVLYSsvL2RwK2pOS1o0ZXZWYmwrMjc4czFuZmdYbEVCN0tqUFRha2VoclliRW1iUjJLc3MraXR1SXltclQxTUhaM3djM2RBOEhUb2pCMzJTcnhnZGZwZzU4ais5aGhBSUE2S0JocGp6MXBWLytCOTkvQjVZSUxBSUQ0QlNsWWNsZmFrT29majgvY1dGdURDeWVQb2JsQkM1V3JLeUxpNHBHOGFpMWMzZDN0cmh0S202Ly92ZEg3V0YrL213cXpUaU0zNHloMFZ4dmc1dUdKNlVuek1XLzVhb2VGOXJUVmxjZzllUXkxNVdWb043UkNvVlJCSFJTTUdmT1NFVE1yQ2VoNVNPajhzMTVCN29tajBEVnE0ZUxtaHRqWjg3QmcxUjJRVGNMRi9CaklpWWlJYUVMYnRHa1RQdnp3UXp6MjJHT0lqbzVHY25JeVpzK2VEUyt2dmtQSnlnY2VIY2NXRGw5ZVpnWTYyZ3o5bG5HZDRvN0U1RlNueHp2YTJnQUFaNy9hajRpNEdlaHFiNGU1Wjk1NzhOUW9oRWJId3QzYkI5NXFmN0VISFFDcVM0dkZRTDc0enErSngzc0h2UlZwV3hFYUZTdStMengzR3VsNy9nVUFtTHRzSlpLV3JyUnJqN08vK0kvRTl1M2JSN1crc1RKYTM3WGluQ3p4OWZSNXlaeEgzZVBnKys4NGpFQXg2SFVvenNsQytjVThiSHprQ2ZnR0JDSjZWcElZeUcwTEpkcSt6MmFUQ1RXOWh2bkg5bG80Y2JEMWo3V3M5RU1veTcrMlhrWjdheXNLejUxR1hjVmxiSHIwKzNhalhjYXl6ZGxIdnhLbnJRRFdoNDduam53Smk4V0NCU3R2RjQ5Zk9Ia01KL2Z0aGNWaUVZOTFtZHB4NVhJcHJsd3VSWGxoUGxiZXZjM3U5NDVOVGthNjNmZTlyYVVGNTQ4ZkFRUmhVazViWUNBbklpS2lDUzh0TFExTGxpekJjODg5aHoxNzl1RFFvVU4yZnhHODNtZ0g4bm0zcnNiOFcyOURUa1k2VHUzL0ZJQjk3NUl0akthc1dZZlpxY3R3OXZBQm5EdDhjTUI2OHpJekJsemt6ZHMvd0drZ1Y3bTZZdG5HdS9INU8zK0h5V2pFa1k5MklTUXlXandmTkRVU21RYytRKzZKbzVpNWNBbFMxcXdiMUdlMStlenROL284ZC9yTGZUajk1YjRoMVRkVXYvakZMOGEwL3RFeVd0ODFiWFdsK0Rvc09yYWZrcE9MQllDdkpnaGgwYkh3OFBGRloxc2JDczZjUkx1aEZkMWRYVGgzK0NCV2JmazYvQUtENGFzSkZLZVRWQlJkeEl4NXlRQ0Eyb3JMNk9yc0FHQ2RDaEFZUG5YSTlZKzFzdnhjVEoyZWdKQ29HRFRWMWVKaTFtbWdaenBNN3NtamR0TkFodExtSlhkdGdrR3ZRMWI2SWZINkpYZHQ2cmNkaWNtcDhQRHhSZjdwRTJocHVnckF1dGpqL0JWcklBZ0Nhc3ZMY0dMZlhxRG5kM0RFOUhpRVJzV2k1V29qQ3M2ZWdzbG9SR2xlRHZ4RHdqQm44WEtIZTVUa1pvc2pjL0l5TTlEYU0wMmo0TXdwM0xMcURxY2gvbWJHUUU1RVJFT1NzZmROcVp0QWs1UkdvOEh6enorUDU1OS9mc0N5NlNVMVk5NmVOMzc1OUpqZll5QmgwWEdJWDVDQ2dqT25vSzJwUW1PdDlYTjdxLzNoSHhTQ1Uvcy9oZGxzUms1R09udzFRWWhMNm45TE5ibGM0YkFsa2tHdkU3Yy9rOGxrbU9MbDdYaWh4WUpXWFRQY3ZieUh0YzJhTS8wOWNKbElSdXU3MXQ1cnBNVDEwd0VHVW5EbXBOUGpoZWN5SVZkYysrdCsvSUtGbzNydGVGaTUrVDc0QjRmYUhWTUhCWXRUSzY2VWw0ckhZMllsaVErS0tvc0t4VUJlV1hSUkxCTTdaOTZ3Nng5TDBUUG5ZT1hkMjhUM0tsZFg1R1NrQXdES0NpN1lCZktodERsK3dVSTAxdGJZQmZMKy9sMG1MVjBoOW9RSGhrL0ZucisvQWdEb2JHOUhxNjRabmo2KzFnWGlldjc3akV5WWhkWDMzQzllNyswZmdPT2YvaHVBdFJmZFdTQ2ZzK1JXM0xMcURnQkFRR2c0OXU1NERRRFExZEVPZzY1NTBtM0x4a0JPUkVSRU5BeTk5K2dlRGRmUDV4enNFUENVTlhlaHFxUUlMVTFYWWU1cFUreWMrUkJrTXF6Y2ZCOCtmUFVGZEJnTU9MWjNOOVNCd1ZBSGgvUlpsem80QkZ1KzkwTm9hNnBRWFZxRXNvSUxkcDlUcGxCZzJZYk5ka1BaeXd2emNmYndBYlRxbWhFemU2N1QzbndhbUV3bWc2bm56OW8ybldDdyt0cVAvc1FYbjlpOWR4YkVSbkx0ZVBBUENrRnR4V1hVVlpaRDM5aUFsdWFyNGpvSkFOQmh1UFlnSTNybXRVQmVYVm9FczhrRW1WeU95cUpDYXdGQlFPenNlY091Znl4TjczbDRZQk1SRnk4R2NuMnY5Z0JqMitidzJCbmk2NENRTUx0ejNUMmpET29xeThWamNVa0w3TXBFSmN3V0EzbGJpeDRHdlE3dTF6M0VpNGlMdjNhUDBIQzdjN2FSREpNSkF6a1JFUkhSTURnYnNpNEZwVXFGNVJ1M2lMMU1BQkNWT0J1QWRVNzQ4bzFic08vZEhUQVpqVGl3Nngya2ZlZjdUdXNwdVhBZTV3NGZnTzVxb3hqQ1ZTNnVpRXVhaitpWlNVamY4eThZOURyc2YrOGZ1UE9CaDZGcmJFRHV5YU80V25kdEM3amE4akowZFhaQTVlTHE5QjdVTjA5ZlB6UnI2d0ZZaDFqM2Z1Z3hXYlcxNkxGLzV6K2dyYTRTajdsT21RSVh0eW5pKzk0aktUeDkvUkFZUGhWMWxlWG83dXhFYmNWbGVQbjZvVWxySGNZZVBEWFNydmQxcVBXUEpkY3BVK3plOTU0emJ1cFpGd0lZK3pZcmxOY1djcFRKNVhibmJQVjJ0cmVKeDZaNGVOcVZjWEd6SHlIVDFka0JkOWdIOHQ3MzZQMjY5ejI2VDVvVUFBQUtmMGxFUVZRbUV3WnlJaUlpb2duZzdPRUR3NzdXTmxUZDV0eVJnMWlSdGhXQXRUY3FMbWsraW5PeUVCay9FektaM0ZrVkNJdU9ROFpuSDhOUEU0amdhZEVJaTRtRHU2Y1hTbkt6OGRYdTkrRGlOZ1h1WHQ0dzZIWFk4K1pmN2E0TkNBM0Q0bldiSEhyVWFQRENvdVBFUUY1dzVpUVNreGM3aExTKzlEVzZZakFycFkvazJyRjJkTzl1TVhqR0pjMUh5cHAxY0ozaWpvYWFhbnowdDVlY1hoTTljNDdZZzF0WmRCRmVmbXJ4WE53Yyt5a2J3NmwvckJpN3UrM2U5OTYxd0szWEZJYUowR2FWcTV1NEdPWDFpMUsyWDljNzd6WmxhTk12SmlNR2NpSWlJcUpoR08xZThjRXNBdWVNdHJvS21RYy90enRXbkpPRjhOZ1oxcTJIQUN5Nll6MW1weTZEcnlhb3ozcGMzTnh3ejMvOENBMDExYWdwSzBibWdjOXd0YTRXTG01VE1EdDFHUUlqcGlHOTEzN2piaDRlOE5NRW9icTBHTHJHUnJoTmNlK3piaHBZWW5JcThrK2ZnTmxrUW50cksvYS90d09yNzMzQW9RY1NBSnExOWZBSjBFalF5dkhWZTJYMHVMbTN3TFhuTzFaVmNxblBhNkptenNHSmZYdGhNWnRSWFZhTWxwNWdxMUFxRVprd2E4VDFqNVd5L054cmk4MVpMQ2c4ZDFvODEzc1J1dUcwV1JEc3R4THJiRyt6NjFFZktrMVlCQ291RlFBQVNpNWtJeXdtVGp4WG1uZGVmTzNqSCtDd1pSczVZaUFuSWlJaUdvYmVDMTZaakVaSjJxQnJiTUQrOTNhSTk1OHhQeGtYejJZQ0FJNS8raEVDdzZmQzA4Y1hLbGUzQVJkYjAxOXR4QWN2LzFHY2grN2xwMGJLbW5XSWlJdEgzcW5qK0hUSGE1QXJsWkRKWkRDYnpmRHgxK0MyclE5aTE1Ly9CMjB0ZW56eDdsdFkvNjNIUnZRWC9jbk15MCtOaFd2V0llUHpQUUNzODNUZmYra1BpSXlmQ2IvQVlNamxjaGhhOU9MYzRVZWVmVTdTOW5ZWUREajA0WHVZdTJ3bGdxZEZqY2s5NUFxRjJITjg0dk9QRVplMEFMcXJEU2c0YzZyUGE5emNQUkFhR1lPcWtrdG8xdGFqczJkcndHbnhNNkYwY1JsUi9XUDVtWE5QSEVWWFJ3Zjhnb0pSVlZTSXl1SkM4VnpDTFl1RzNXYkErdkNzdC9ROUg4STNJQkFMVnE0WlZsdG5waXdXQS9tbDdMTXdkbmNqS0dJYTlGY2JrZDlya2NEWlRoWjBJMGNNNUVSRVJFVEQ4TkRQZmlPK0hvM2U4dXVIRHZkMi9YQldBR2lvcWNhKzk5NUNXMnNMQUd2Z1dMcCtNMHhHSTRyT24wTlhSd2N5RDN6bXNHVlRaM3M3Mm51dTZjM0xUNDJFNUZTWVRTWkVKYzZHUXFWQzRiblQyUDNxQ3pBWmpmQUxETWJLemZkaDM3dHZvYVc1Q1kyMVY2QlVxYkJzdzJaODhjKzMwRlJmaDAvZWZCVzNiL3NtOTlBZXBzU1V4VkNvVk1qNDdHTVl1N3RoN09wQzBmbHpVamZMUVVlYkFaL3NlQlhOMm5wY0tTL0ZyVis3QjlFOW96RkdVOHlzdWNqTHpBQmczVnZjdHRCY1ZPSnN1NzJ5cnhjOUt3bFZKWmRnTWhyRkxiV3VINjQrMVBySCtqTjdxLzFSbUhYYTRmaXNSVXZ0d3Y5dy9remMzRDBRRkRFTnRSV1hBUUNYQ3k3Z2NzR0ZZUWZ5ME9oWXpGOXhHODUrWloxbVU1cVg0M0R2aEZzV1lmcmNXNFpWLzJURFFFNUVSRVEwZ0hPSER6b01LWGNXd2svdC8xVGNwM3d3Vm15NjF5RnNXOHhtNno2OFBYdnhtb3hHWkIrOXRtV1JvcWRudnFhc0dHMHQxbUR0N1IrQTVWL2JBZ0JZZVB0ZHFDd3V4TFFaTTVHeTVrNjB0YlpnOTZzdlFLRlVRU2FUb2ExRmorNnVMZ0QydmZ4bWt3bVI4VE5SWFZxTTQ1LzlXOXpQV2FGU0lmbTJPekZyNFJKY3JhK0ZvVVZ2dmJabndhZncyQmxJV25JcnNvOGRScE8yRGgrKytnSldiN25mYmhnckRkNzB1YmNnSWpZZUJXZFBvcXI0RW5TTlduUjJkRUFtazhGMWlqdDhBalFJall6cHQ0NytIdTRNWkREWHVyaTZJVEJzS3BxMTlUQ2JUUGhxOTA1MGQzZUoyNHlObEcwZjZvVzMzd1dsU29XaW5DeTBHMXJoNmV1SFdRdVhRQk1XMFc4Z2o0eWZpV043ZDRzalI5eTl2QkVTNWZobk5wVDZ4L296TDl1NEJTVzUyU2pOejBGM1p5ZDhBalJJVEU1MUNMWEQvVE5adWZrK0hQdjBJOVNVbGNCc05zTXZzTy9wSzRNeGIvbHFCSVpQUTk2cDQ2aXZxa0JuZXh0VXJxNElDQWxIL0MwTE1YVjZ3b2pxbjB3RXkyUmN5bzZJaUlodWFxTzFOL1JvOTN6dmV2bVAwRFZvSFk3MzFxeXR4d2V2UEErNVhBNUJFR0EwR3NVOWZ3SHJITmxWZDIrRHlXakUreS85QVFDdzRhSHYycTBlM2RIV1pyY2cyTTRYZjQrV3Bxc085d3FKak1hNkJ4OEZBT1FjUDRKVEJ6NFR6N201ZTJERy9HU2NQMzRFRm92RnVpMVhUOEJScWxSWXRlVitoTWRPdHhhMldKQys1ME1VWnAxRzdKeDVXTGJoYm9jVm1vZHFXWFRmMjdOTkpPT3g1LzJFWkxIZ3hCZWY0TUtwNDliM2dvRGI3M3ZRYmt1cndUSVpqWGp6MS85UGZMLzFCMDlOekZFV28vaVpBZnZmTDJtUC9RRHFvQnZqT3ovUjNTaS9PMnpZUTA1RVJFUTBnSVRrUlVoTVhqem84bm1aeDVHZmVXSlk5L0lKME1ETDF3LzZxNDBPNXdSQlFFTFBmdEJ5aFFLTDdsZ1AvK0JRdXpBT09HNmhwQTRLc1F2a2dpQkFFeGFCcGVzM2k4Y1NrbE9SZitZay9BS0RFRE5yTHFiTlNJUk1Ma2Q5VlNXcVM0dGdNcHNoazhrUU5YTU9ibGw1dS8wOUJRSExOdDZOcVRNU01EVXVYdXpkcDV1WUlHRFIyZzJBSU9EQ3lXTUlqNDRiOWxadHZiZk9rOG5sRHZ0V1R4aWorSm1KYkJqSWlZaUlpUHBnQzdZZTNyN3c4UThZOUhVZTNyNU90Nnp5MHdRTmFpdXBhVE1TVVhMaFBBUkJnQ0NUUWE1UXdNdFhqY1NVVkx2NXBOZXZHdDJYRlp2dWhYSDlaZ2lDQUpsY0RvVlNLUTRMdGxFb2xkajYvWjg0aE9rVm03ZWlzNzBkQU9EcU5xWGZWWk01VEhYeVdYVEhlbmlyQXpCOTdnSzdLUkNEVVhyaFBGcWFtMUNjbXkwZUM0MktHZkhvaXJFMmtzOU1kRDBPV1NjaUlxS2J6cVFkUm53VHVWR0duZks3Tm54bkR4K3dXNXRCcmxCZ3cwUGZnMzlJcUlTdEdqOGNzajQyYnBUZkhUWjhwRU5FUkVSRVJPUE8wOXNYS2xkWG1NMW1hRUxEc1dEbDdaTW1qQlBac0llY2lJaUlianJzdGJ6eDNTaTlYUHl1RVUwc044cnZEaHVaMUEwZ0lpSWlJaUlpbW93WXlJbUlpSWlJaUlna3dFQk9SRVJFUkVSRUpBRUdjaUlpSWlJaUlpSUpNSkFURVJFUkVSRVJTWUNCbklpSWlJaUlpRWdDRE9SRVJFUkVSRVJFRW1BZ0p5SWlJaUlpSXBJQUF6a1JFUkVSRVJHUkJCaklpWWlJaUlpSWlDUWdXQ3dXaTlTTklDSWlJaUlpSXBwczJFTk9SRVJFUkVSRUpBRUdjaUlpSWlJaUlpSUpNSkFURVJFUkVSRVJTWUNCbklpSWlJaUlpRWdDRE9SRVJFUkVSRVJFRW1BZ0p5SWlJaUlpSXBJQUF6a1JFUkVSRVJHUkJCaklpWWlJaUlpSWlDVEFRRTVFUkVSRVJFUWtBUVp5SWlJaUlpSWlJZ2t3a0JNUkVSRVJFUkZKZ0lHY2lJaUlpSWlJU0FJTTVFUkVSRVJFUkVRU1lDQW5JaUlpSWlJaWtnQURPUkVSRVJFUkVaRUVHTWlKaUlpSWlJaUlKTUJBVGtSRVJFUkVSQ1FCQm5JaUlpSWlJaUlpQ1RDUUV4RVJFUkVSRVVtQWdaeUlpSWlJaUloSUFnemtSRVJFUkVSRVJCSmdJQ2NpSWlJaUlpS1NBQU01RVJFUkVSRVJrUVFZeUltSWlJaUlpSWdrd0VCT1JFUkVSRVJFSkFFR2NpSWlJaUlpSWlJSk1KQVRFUkVSRVJFUlNZQ0JuSWlJaUlpSWlFZ0NET1JFUkVSRVJFUkVFbUFnSnlJaUlpSWlJcElBQXprUkVSRVJFUkdSQkJqSWlZaUlpSWlJaUNUQVFFNUVSRVJFUkVRa0FRWnlJaUlpSWlJaUlna3drQk1SRVJFUkVSRkpnSUdjaUlpSWlJaUlTQUlNNUVSRVJFUkVSRVFTWUNBbklpSWlJaUlpa2dBRE9SRVJFUkVSRVpFRUdNaUppSWlJaUlpSUpNQkFUa1JFUkVSRVJDUUJCbklpSWlJaUlpSWlDVENRRXhFUkVSRVJFVW1BZ1p5SWlJaUlpSWhJQXY4ZlhYcnhOU0RzclU0QUFBQUFTVVZPUks1Q1lJST0iLAoJIlRoZW1lIiA6ICIiLAoJIlR5cGUiIDogIm1pbmQiLAoJIlZlcnNpb24iIDogIjgiCn0K"/>
    </extobj>
  </extobjs>
</s:customData>
</file>

<file path=customXml/itemProps98.xml><?xml version="1.0" encoding="utf-8"?>
<ds:datastoreItem xmlns:ds="http://schemas.openxmlformats.org/officeDocument/2006/customXml" ds:itemID="s:customData">
  <ds:schemaRefs>
    <ds:schemaRef ds:uri="http://www.wps.cn/officeDocument/2013/wpsCustomData"/>
  </ds:schemaRefs>
</ds:datastoreItem>
</file>

<file path=docProps/app.xml><?xml version="1.0" encoding="utf-8"?>
<Properties xmlns="http://schemas.openxmlformats.org/officeDocument/2006/extended-properties" xmlns:vt="http://schemas.openxmlformats.org/officeDocument/2006/docPropsVTypes">
  <TotalTime>0</TotalTime>
  <Words>10867</Words>
  <Application>WPS 演示</Application>
  <PresentationFormat>宽屏</PresentationFormat>
  <Paragraphs>748</Paragraphs>
  <Slides>69</Slides>
  <Notes>0</Notes>
  <HiddenSlides>1</HiddenSlides>
  <MMClips>0</MMClips>
  <ScaleCrop>false</ScaleCrop>
  <HeadingPairs>
    <vt:vector size="6" baseType="variant">
      <vt:variant>
        <vt:lpstr>已用的字体</vt:lpstr>
      </vt:variant>
      <vt:variant>
        <vt:i4>18</vt:i4>
      </vt:variant>
      <vt:variant>
        <vt:lpstr>主题</vt:lpstr>
      </vt:variant>
      <vt:variant>
        <vt:i4>2</vt:i4>
      </vt:variant>
      <vt:variant>
        <vt:lpstr>幻灯片标题</vt:lpstr>
      </vt:variant>
      <vt:variant>
        <vt:i4>69</vt:i4>
      </vt:variant>
    </vt:vector>
  </HeadingPairs>
  <TitlesOfParts>
    <vt:vector size="89" baseType="lpstr">
      <vt:lpstr>Arial</vt:lpstr>
      <vt:lpstr>宋体</vt:lpstr>
      <vt:lpstr>Wingdings</vt:lpstr>
      <vt:lpstr>Verdana</vt:lpstr>
      <vt:lpstr>Wingdings</vt:lpstr>
      <vt:lpstr>汉仪尚巍手书简</vt:lpstr>
      <vt:lpstr>思源黑体 CN Regular</vt:lpstr>
      <vt:lpstr>思源宋体 CN Heavy</vt:lpstr>
      <vt:lpstr>楷体_GB2312</vt:lpstr>
      <vt:lpstr>新宋体</vt:lpstr>
      <vt:lpstr>Times New Roman</vt:lpstr>
      <vt:lpstr>Monotype Sorts</vt:lpstr>
      <vt:lpstr>微软雅黑</vt:lpstr>
      <vt:lpstr>Arial Unicode MS</vt:lpstr>
      <vt:lpstr>Calibri</vt:lpstr>
      <vt:lpstr>Wingdings 2</vt:lpstr>
      <vt:lpstr>MingLiU</vt:lpstr>
      <vt:lpstr>MingLiU-ExtB</vt:lpstr>
      <vt:lpstr>Office 主题​​</vt:lpstr>
      <vt:lpstr>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2.1   C的数据类型</vt:lpstr>
      <vt:lpstr>  2.2   常量与变量</vt:lpstr>
      <vt:lpstr>PowerPoint 演示文稿</vt:lpstr>
      <vt:lpstr>变量</vt:lpstr>
      <vt:lpstr>PowerPoint 演示文稿</vt:lpstr>
      <vt:lpstr>PowerPoint 演示文稿</vt:lpstr>
      <vt:lpstr> 2.3  整型数据</vt:lpstr>
      <vt:lpstr>PowerPoint 演示文稿</vt:lpstr>
      <vt:lpstr>PowerPoint 演示文稿</vt:lpstr>
      <vt:lpstr>PowerPoint 演示文稿</vt:lpstr>
      <vt:lpstr>PowerPoint 演示文稿</vt:lpstr>
      <vt:lpstr>PowerPoint 演示文稿</vt:lpstr>
      <vt:lpstr>整型常量的类型</vt:lpstr>
      <vt:lpstr>PowerPoint 演示文稿</vt:lpstr>
      <vt:lpstr>2.4 浮点型数据</vt:lpstr>
      <vt:lpstr>PowerPoint 演示文稿</vt:lpstr>
      <vt:lpstr>浮点型变量</vt:lpstr>
      <vt:lpstr>PowerPoint 演示文稿</vt:lpstr>
      <vt:lpstr>PowerPoint 演示文稿</vt:lpstr>
      <vt:lpstr> 2.5 字符型数据 </vt:lpstr>
      <vt:lpstr>PowerPoint 演示文稿</vt:lpstr>
      <vt:lpstr>PowerPoint 演示文稿</vt:lpstr>
      <vt:lpstr>字符变量</vt:lpstr>
      <vt:lpstr>字符数据在内存中的存储形式及其使用方法</vt:lpstr>
      <vt:lpstr>PowerPoint 演示文稿</vt:lpstr>
      <vt:lpstr>PowerPoint 演示文稿</vt:lpstr>
      <vt:lpstr>PowerPoint 演示文稿</vt:lpstr>
      <vt:lpstr>PowerPoint 演示文稿</vt:lpstr>
      <vt:lpstr>PowerPoint 演示文稿</vt:lpstr>
      <vt:lpstr>字符串常量</vt:lpstr>
      <vt:lpstr>PowerPoint 演示文稿</vt:lpstr>
      <vt:lpstr>PowerPoint 演示文稿</vt:lpstr>
      <vt:lpstr>2.6 变量赋初值</vt:lpstr>
      <vt:lpstr>PowerPoint 演示文稿</vt:lpstr>
      <vt:lpstr> 2.7 各类数值型数据间的混合运算 </vt:lpstr>
      <vt:lpstr> 2.8 算术运算符和算术表达式</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2.9 逗号运算符和逗号表达式</vt:lpstr>
      <vt:lpstr>PowerPoint 演示文稿</vt:lpstr>
      <vt:lpstr>PowerPoint 演示文稿</vt:lpstr>
      <vt:lpstr>PowerPoint 演示文稿</vt:lpstr>
      <vt:lpstr>PowerPoint 演示文稿</vt:lpstr>
      <vt:lpstr>2.10 赋值表达式和赋值语句</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佳佳PPT</dc:creator>
  <cp:lastModifiedBy>Wm</cp:lastModifiedBy>
  <cp:revision>39</cp:revision>
  <dcterms:created xsi:type="dcterms:W3CDTF">2022-01-23T06:40:00Z</dcterms:created>
  <dcterms:modified xsi:type="dcterms:W3CDTF">2023-10-07T10:39:47Z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B7555178C4DE489DB71D3948C390B42E_13</vt:lpwstr>
  </property>
  <property fmtid="{D5CDD505-2E9C-101B-9397-08002B2CF9AE}" pid="3" name="KSOProductBuildVer">
    <vt:lpwstr>2052-12.1.0.15712</vt:lpwstr>
  </property>
</Properties>
</file>

<file path=docProps/thumbnail.jpeg>
</file>